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sldIdLst>
    <p:sldId id="448" r:id="rId2"/>
    <p:sldId id="546" r:id="rId3"/>
    <p:sldId id="558" r:id="rId4"/>
    <p:sldId id="612" r:id="rId5"/>
    <p:sldId id="557" r:id="rId6"/>
    <p:sldId id="559" r:id="rId7"/>
    <p:sldId id="616" r:id="rId8"/>
    <p:sldId id="613" r:id="rId9"/>
    <p:sldId id="615" r:id="rId10"/>
    <p:sldId id="617" r:id="rId11"/>
    <p:sldId id="614" r:id="rId12"/>
    <p:sldId id="618" r:id="rId13"/>
    <p:sldId id="619" r:id="rId14"/>
    <p:sldId id="560" r:id="rId15"/>
    <p:sldId id="561" r:id="rId16"/>
    <p:sldId id="562" r:id="rId17"/>
    <p:sldId id="563" r:id="rId18"/>
    <p:sldId id="572" r:id="rId19"/>
    <p:sldId id="620" r:id="rId20"/>
    <p:sldId id="573" r:id="rId21"/>
    <p:sldId id="337" r:id="rId22"/>
    <p:sldId id="574" r:id="rId23"/>
    <p:sldId id="575" r:id="rId24"/>
    <p:sldId id="571" r:id="rId25"/>
    <p:sldId id="329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576" r:id="rId34"/>
    <p:sldId id="577" r:id="rId35"/>
    <p:sldId id="578" r:id="rId36"/>
    <p:sldId id="609" r:id="rId37"/>
    <p:sldId id="610" r:id="rId38"/>
    <p:sldId id="585" r:id="rId39"/>
    <p:sldId id="586" r:id="rId40"/>
    <p:sldId id="587" r:id="rId41"/>
    <p:sldId id="592" r:id="rId42"/>
    <p:sldId id="593" r:id="rId43"/>
    <p:sldId id="595" r:id="rId44"/>
    <p:sldId id="596" r:id="rId45"/>
    <p:sldId id="594" r:id="rId46"/>
    <p:sldId id="588" r:id="rId47"/>
    <p:sldId id="589" r:id="rId48"/>
    <p:sldId id="607" r:id="rId49"/>
    <p:sldId id="590" r:id="rId50"/>
    <p:sldId id="591" r:id="rId51"/>
    <p:sldId id="597" r:id="rId52"/>
    <p:sldId id="598" r:id="rId53"/>
    <p:sldId id="599" r:id="rId54"/>
    <p:sldId id="600" r:id="rId55"/>
    <p:sldId id="601" r:id="rId56"/>
    <p:sldId id="602" r:id="rId57"/>
    <p:sldId id="579" r:id="rId58"/>
    <p:sldId id="611" r:id="rId59"/>
    <p:sldId id="580" r:id="rId60"/>
    <p:sldId id="518" r:id="rId61"/>
    <p:sldId id="581" r:id="rId62"/>
    <p:sldId id="582" r:id="rId63"/>
    <p:sldId id="583" r:id="rId64"/>
    <p:sldId id="584" r:id="rId65"/>
    <p:sldId id="603" r:id="rId66"/>
    <p:sldId id="604" r:id="rId67"/>
    <p:sldId id="606" r:id="rId68"/>
    <p:sldId id="605" r:id="rId69"/>
    <p:sldId id="608" r:id="rId70"/>
    <p:sldId id="346" r:id="rId71"/>
  </p:sldIdLst>
  <p:sldSz cx="12192000" cy="6858000"/>
  <p:notesSz cx="6858000" cy="9144000"/>
  <p:embeddedFontLst>
    <p:embeddedFont>
      <p:font typeface="AppleSDGothicNeoH00" panose="020B0604020202020204" charset="-128"/>
      <p:regular r:id="rId72"/>
    </p:embeddedFont>
    <p:embeddedFont>
      <p:font typeface="AppleSDGothicNeoR00" panose="020B0604020202020204" charset="-128"/>
      <p:regular r:id="rId73"/>
    </p:embeddedFont>
    <p:embeddedFont>
      <p:font typeface="맑은 고딕" panose="020B0503020000020004" pitchFamily="34" charset="-127"/>
      <p:regular r:id="rId74"/>
      <p:bold r:id="rId75"/>
    </p:embeddedFont>
    <p:embeddedFont>
      <p:font typeface="Arial Unicode MS" panose="020B0604020202020204" pitchFamily="34" charset="-128"/>
      <p:regular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8491"/>
    <a:srgbClr val="E9EFF1"/>
    <a:srgbClr val="38B6FF"/>
    <a:srgbClr val="FF914D"/>
    <a:srgbClr val="FFDF59"/>
    <a:srgbClr val="FF5757"/>
    <a:srgbClr val="F4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B81FF-9016-467D-A679-5F4E47FF3E5D}" v="187" dt="2022-08-08T18:15:41.597"/>
    <p1510:client id="{EAAB77D8-69EB-4412-07EB-8D56E9CA098A}" v="3" dt="2022-08-14T01:08:11.431"/>
    <p1510:client id="{EF5ECEB9-7F99-844C-AF6D-D65046FD62DA}" v="27" dt="2022-08-09T03:06:34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현 이" userId="a9f8075b-e146-49eb-ac59-67d2acd4cb95" providerId="ADAL" clId="{EF5ECEB9-7F99-844C-AF6D-D65046FD62DA}"/>
    <pc:docChg chg="undo custSel addSld modSld sldOrd">
      <pc:chgData name="서현 이" userId="a9f8075b-e146-49eb-ac59-67d2acd4cb95" providerId="ADAL" clId="{EF5ECEB9-7F99-844C-AF6D-D65046FD62DA}" dt="2022-08-09T03:06:37.616" v="184"/>
      <pc:docMkLst>
        <pc:docMk/>
      </pc:docMkLst>
      <pc:sldChg chg="addSp delSp modSp mod">
        <pc:chgData name="서현 이" userId="a9f8075b-e146-49eb-ac59-67d2acd4cb95" providerId="ADAL" clId="{EF5ECEB9-7F99-844C-AF6D-D65046FD62DA}" dt="2022-08-09T03:06:37.616" v="184"/>
        <pc:sldMkLst>
          <pc:docMk/>
          <pc:sldMk cId="3399456201" sldId="346"/>
        </pc:sldMkLst>
        <pc:spChg chg="add del mod">
          <ac:chgData name="서현 이" userId="a9f8075b-e146-49eb-ac59-67d2acd4cb95" providerId="ADAL" clId="{EF5ECEB9-7F99-844C-AF6D-D65046FD62DA}" dt="2022-08-09T03:06:37.616" v="184"/>
          <ac:spMkLst>
            <pc:docMk/>
            <pc:sldMk cId="3399456201" sldId="346"/>
            <ac:spMk id="5" creationId="{14F4E887-1336-17AF-84B4-D37E4FBD5A4D}"/>
          </ac:spMkLst>
        </pc:spChg>
      </pc:sldChg>
      <pc:sldChg chg="modSp mod">
        <pc:chgData name="서현 이" userId="a9f8075b-e146-49eb-ac59-67d2acd4cb95" providerId="ADAL" clId="{EF5ECEB9-7F99-844C-AF6D-D65046FD62DA}" dt="2022-08-09T02:57:24.290" v="9" actId="20577"/>
        <pc:sldMkLst>
          <pc:docMk/>
          <pc:sldMk cId="1089676128" sldId="546"/>
        </pc:sldMkLst>
        <pc:spChg chg="mod">
          <ac:chgData name="서현 이" userId="a9f8075b-e146-49eb-ac59-67d2acd4cb95" providerId="ADAL" clId="{EF5ECEB9-7F99-844C-AF6D-D65046FD62DA}" dt="2022-08-09T02:57:24.290" v="9" actId="20577"/>
          <ac:spMkLst>
            <pc:docMk/>
            <pc:sldMk cId="1089676128" sldId="546"/>
            <ac:spMk id="10" creationId="{D716AB10-0E4B-B8EE-D3FF-07361CB2D649}"/>
          </ac:spMkLst>
        </pc:spChg>
      </pc:sldChg>
      <pc:sldChg chg="addSp delSp modSp mod">
        <pc:chgData name="서현 이" userId="a9f8075b-e146-49eb-ac59-67d2acd4cb95" providerId="ADAL" clId="{EF5ECEB9-7F99-844C-AF6D-D65046FD62DA}" dt="2022-08-09T03:02:29.349" v="79"/>
        <pc:sldMkLst>
          <pc:docMk/>
          <pc:sldMk cId="2087698018" sldId="559"/>
        </pc:sldMkLst>
        <pc:spChg chg="add del mod">
          <ac:chgData name="서현 이" userId="a9f8075b-e146-49eb-ac59-67d2acd4cb95" providerId="ADAL" clId="{EF5ECEB9-7F99-844C-AF6D-D65046FD62DA}" dt="2022-08-09T03:02:29.349" v="79"/>
          <ac:spMkLst>
            <pc:docMk/>
            <pc:sldMk cId="2087698018" sldId="559"/>
            <ac:spMk id="4" creationId="{C2446F4C-5F33-CFC3-EA39-1CD476FC8DC6}"/>
          </ac:spMkLst>
        </pc:spChg>
      </pc:sldChg>
      <pc:sldChg chg="ord">
        <pc:chgData name="서현 이" userId="a9f8075b-e146-49eb-ac59-67d2acd4cb95" providerId="ADAL" clId="{EF5ECEB9-7F99-844C-AF6D-D65046FD62DA}" dt="2022-08-09T02:59:05.059" v="19" actId="20578"/>
        <pc:sldMkLst>
          <pc:docMk/>
          <pc:sldMk cId="562152671" sldId="560"/>
        </pc:sldMkLst>
      </pc:sldChg>
      <pc:sldChg chg="add ord">
        <pc:chgData name="서현 이" userId="a9f8075b-e146-49eb-ac59-67d2acd4cb95" providerId="ADAL" clId="{EF5ECEB9-7F99-844C-AF6D-D65046FD62DA}" dt="2022-08-09T02:58:33.289" v="18" actId="20578"/>
        <pc:sldMkLst>
          <pc:docMk/>
          <pc:sldMk cId="1717103172" sldId="612"/>
        </pc:sldMkLst>
      </pc:sldChg>
      <pc:sldChg chg="addSp delSp modSp add mod">
        <pc:chgData name="서현 이" userId="a9f8075b-e146-49eb-ac59-67d2acd4cb95" providerId="ADAL" clId="{EF5ECEB9-7F99-844C-AF6D-D65046FD62DA}" dt="2022-08-09T02:58:16.035" v="16" actId="14100"/>
        <pc:sldMkLst>
          <pc:docMk/>
          <pc:sldMk cId="916642032" sldId="613"/>
        </pc:sldMkLst>
        <pc:spChg chg="mod">
          <ac:chgData name="서현 이" userId="a9f8075b-e146-49eb-ac59-67d2acd4cb95" providerId="ADAL" clId="{EF5ECEB9-7F99-844C-AF6D-D65046FD62DA}" dt="2022-08-09T02:58:16.035" v="16" actId="14100"/>
          <ac:spMkLst>
            <pc:docMk/>
            <pc:sldMk cId="916642032" sldId="613"/>
            <ac:spMk id="4" creationId="{2F37C13F-9161-DAB6-212B-A257188FF22E}"/>
          </ac:spMkLst>
        </pc:spChg>
        <pc:spChg chg="add del">
          <ac:chgData name="서현 이" userId="a9f8075b-e146-49eb-ac59-67d2acd4cb95" providerId="ADAL" clId="{EF5ECEB9-7F99-844C-AF6D-D65046FD62DA}" dt="2022-08-09T02:58:06.753" v="13" actId="478"/>
          <ac:spMkLst>
            <pc:docMk/>
            <pc:sldMk cId="916642032" sldId="613"/>
            <ac:spMk id="5" creationId="{3FC01A9D-061B-C7D4-CE9D-E557AEB2BEB0}"/>
          </ac:spMkLst>
        </pc:spChg>
      </pc:sldChg>
      <pc:sldChg chg="addSp delSp modSp add mod">
        <pc:chgData name="서현 이" userId="a9f8075b-e146-49eb-ac59-67d2acd4cb95" providerId="ADAL" clId="{EF5ECEB9-7F99-844C-AF6D-D65046FD62DA}" dt="2022-08-09T03:01:24.077" v="76" actId="14100"/>
        <pc:sldMkLst>
          <pc:docMk/>
          <pc:sldMk cId="2898045161" sldId="614"/>
        </pc:sldMkLst>
        <pc:spChg chg="mod">
          <ac:chgData name="서현 이" userId="a9f8075b-e146-49eb-ac59-67d2acd4cb95" providerId="ADAL" clId="{EF5ECEB9-7F99-844C-AF6D-D65046FD62DA}" dt="2022-08-09T03:01:24.077" v="76" actId="14100"/>
          <ac:spMkLst>
            <pc:docMk/>
            <pc:sldMk cId="2898045161" sldId="614"/>
            <ac:spMk id="4" creationId="{2F37C13F-9161-DAB6-212B-A257188FF22E}"/>
          </ac:spMkLst>
        </pc:spChg>
        <pc:spChg chg="add del">
          <ac:chgData name="서현 이" userId="a9f8075b-e146-49eb-ac59-67d2acd4cb95" providerId="ADAL" clId="{EF5ECEB9-7F99-844C-AF6D-D65046FD62DA}" dt="2022-08-09T03:01:16.712" v="68" actId="478"/>
          <ac:spMkLst>
            <pc:docMk/>
            <pc:sldMk cId="2898045161" sldId="614"/>
            <ac:spMk id="5" creationId="{DB53166A-3FC1-BA4C-00A9-75A941583E22}"/>
          </ac:spMkLst>
        </pc:spChg>
        <pc:spChg chg="mod">
          <ac:chgData name="서현 이" userId="a9f8075b-e146-49eb-ac59-67d2acd4cb95" providerId="ADAL" clId="{EF5ECEB9-7F99-844C-AF6D-D65046FD62DA}" dt="2022-08-09T03:01:18.808" v="73" actId="20577"/>
          <ac:spMkLst>
            <pc:docMk/>
            <pc:sldMk cId="2898045161" sldId="614"/>
            <ac:spMk id="10" creationId="{D716AB10-0E4B-B8EE-D3FF-07361CB2D649}"/>
          </ac:spMkLst>
        </pc:spChg>
      </pc:sldChg>
      <pc:sldChg chg="addSp delSp modSp add mod ord">
        <pc:chgData name="서현 이" userId="a9f8075b-e146-49eb-ac59-67d2acd4cb95" providerId="ADAL" clId="{EF5ECEB9-7F99-844C-AF6D-D65046FD62DA}" dt="2022-08-09T02:59:38.734" v="25"/>
        <pc:sldMkLst>
          <pc:docMk/>
          <pc:sldMk cId="862011267" sldId="615"/>
        </pc:sldMkLst>
        <pc:spChg chg="mod">
          <ac:chgData name="서현 이" userId="a9f8075b-e146-49eb-ac59-67d2acd4cb95" providerId="ADAL" clId="{EF5ECEB9-7F99-844C-AF6D-D65046FD62DA}" dt="2022-08-09T02:59:38.734" v="25"/>
          <ac:spMkLst>
            <pc:docMk/>
            <pc:sldMk cId="862011267" sldId="615"/>
            <ac:spMk id="4" creationId="{2F37C13F-9161-DAB6-212B-A257188FF22E}"/>
          </ac:spMkLst>
        </pc:spChg>
        <pc:spChg chg="add del">
          <ac:chgData name="서현 이" userId="a9f8075b-e146-49eb-ac59-67d2acd4cb95" providerId="ADAL" clId="{EF5ECEB9-7F99-844C-AF6D-D65046FD62DA}" dt="2022-08-09T02:59:35.464" v="23" actId="478"/>
          <ac:spMkLst>
            <pc:docMk/>
            <pc:sldMk cId="862011267" sldId="615"/>
            <ac:spMk id="5" creationId="{9B7BFC2B-774F-86E8-2AA8-3E4C856F8ECA}"/>
          </ac:spMkLst>
        </pc:spChg>
      </pc:sldChg>
      <pc:sldChg chg="addSp delSp modSp add mod ord">
        <pc:chgData name="서현 이" userId="a9f8075b-e146-49eb-ac59-67d2acd4cb95" providerId="ADAL" clId="{EF5ECEB9-7F99-844C-AF6D-D65046FD62DA}" dt="2022-08-09T03:02:31.693" v="80" actId="20578"/>
        <pc:sldMkLst>
          <pc:docMk/>
          <pc:sldMk cId="3574857226" sldId="616"/>
        </pc:sldMkLst>
        <pc:spChg chg="mod">
          <ac:chgData name="서현 이" userId="a9f8075b-e146-49eb-ac59-67d2acd4cb95" providerId="ADAL" clId="{EF5ECEB9-7F99-844C-AF6D-D65046FD62DA}" dt="2022-08-09T03:00:16.098" v="40"/>
          <ac:spMkLst>
            <pc:docMk/>
            <pc:sldMk cId="3574857226" sldId="616"/>
            <ac:spMk id="2" creationId="{530C1D6F-8020-81EF-0715-F041F1A6588B}"/>
          </ac:spMkLst>
        </pc:spChg>
        <pc:spChg chg="mod">
          <ac:chgData name="서현 이" userId="a9f8075b-e146-49eb-ac59-67d2acd4cb95" providerId="ADAL" clId="{EF5ECEB9-7F99-844C-AF6D-D65046FD62DA}" dt="2022-08-09T03:00:46.755" v="65" actId="20577"/>
          <ac:spMkLst>
            <pc:docMk/>
            <pc:sldMk cId="3574857226" sldId="616"/>
            <ac:spMk id="4" creationId="{2F37C13F-9161-DAB6-212B-A257188FF22E}"/>
          </ac:spMkLst>
        </pc:spChg>
        <pc:spChg chg="add del">
          <ac:chgData name="서현 이" userId="a9f8075b-e146-49eb-ac59-67d2acd4cb95" providerId="ADAL" clId="{EF5ECEB9-7F99-844C-AF6D-D65046FD62DA}" dt="2022-08-09T03:00:05.792" v="37" actId="478"/>
          <ac:spMkLst>
            <pc:docMk/>
            <pc:sldMk cId="3574857226" sldId="616"/>
            <ac:spMk id="5" creationId="{16B7DE52-2914-86FA-4E82-B2FA7B8612A1}"/>
          </ac:spMkLst>
        </pc:spChg>
        <pc:spChg chg="add del">
          <ac:chgData name="서현 이" userId="a9f8075b-e146-49eb-ac59-67d2acd4cb95" providerId="ADAL" clId="{EF5ECEB9-7F99-844C-AF6D-D65046FD62DA}" dt="2022-08-09T03:00:19.573" v="42" actId="478"/>
          <ac:spMkLst>
            <pc:docMk/>
            <pc:sldMk cId="3574857226" sldId="616"/>
            <ac:spMk id="7" creationId="{D645C462-C95F-8EC0-CD29-2E2703058D82}"/>
          </ac:spMkLst>
        </pc:spChg>
        <pc:spChg chg="mod">
          <ac:chgData name="서현 이" userId="a9f8075b-e146-49eb-ac59-67d2acd4cb95" providerId="ADAL" clId="{EF5ECEB9-7F99-844C-AF6D-D65046FD62DA}" dt="2022-08-09T03:00:01.494" v="34" actId="20577"/>
          <ac:spMkLst>
            <pc:docMk/>
            <pc:sldMk cId="3574857226" sldId="616"/>
            <ac:spMk id="10" creationId="{D716AB10-0E4B-B8EE-D3FF-07361CB2D649}"/>
          </ac:spMkLst>
        </pc:spChg>
      </pc:sldChg>
      <pc:sldChg chg="addSp delSp modSp add mod ord">
        <pc:chgData name="서현 이" userId="a9f8075b-e146-49eb-ac59-67d2acd4cb95" providerId="ADAL" clId="{EF5ECEB9-7F99-844C-AF6D-D65046FD62DA}" dt="2022-08-09T03:03:14.377" v="88" actId="14100"/>
        <pc:sldMkLst>
          <pc:docMk/>
          <pc:sldMk cId="2406496941" sldId="617"/>
        </pc:sldMkLst>
        <pc:spChg chg="mod">
          <ac:chgData name="서현 이" userId="a9f8075b-e146-49eb-ac59-67d2acd4cb95" providerId="ADAL" clId="{EF5ECEB9-7F99-844C-AF6D-D65046FD62DA}" dt="2022-08-09T03:03:14.377" v="88" actId="14100"/>
          <ac:spMkLst>
            <pc:docMk/>
            <pc:sldMk cId="2406496941" sldId="617"/>
            <ac:spMk id="4" creationId="{2F37C13F-9161-DAB6-212B-A257188FF22E}"/>
          </ac:spMkLst>
        </pc:spChg>
        <pc:spChg chg="add del">
          <ac:chgData name="서현 이" userId="a9f8075b-e146-49eb-ac59-67d2acd4cb95" providerId="ADAL" clId="{EF5ECEB9-7F99-844C-AF6D-D65046FD62DA}" dt="2022-08-09T03:03:05.575" v="84" actId="478"/>
          <ac:spMkLst>
            <pc:docMk/>
            <pc:sldMk cId="2406496941" sldId="617"/>
            <ac:spMk id="5" creationId="{802A6C03-0297-9E37-26CB-3DEE604E8164}"/>
          </ac:spMkLst>
        </pc:spChg>
      </pc:sldChg>
      <pc:sldChg chg="addSp delSp modSp add mod">
        <pc:chgData name="서현 이" userId="a9f8075b-e146-49eb-ac59-67d2acd4cb95" providerId="ADAL" clId="{EF5ECEB9-7F99-844C-AF6D-D65046FD62DA}" dt="2022-08-09T03:04:56.809" v="134" actId="20577"/>
        <pc:sldMkLst>
          <pc:docMk/>
          <pc:sldMk cId="2450758594" sldId="618"/>
        </pc:sldMkLst>
        <pc:spChg chg="del">
          <ac:chgData name="서현 이" userId="a9f8075b-e146-49eb-ac59-67d2acd4cb95" providerId="ADAL" clId="{EF5ECEB9-7F99-844C-AF6D-D65046FD62DA}" dt="2022-08-09T03:04:04.700" v="90" actId="478"/>
          <ac:spMkLst>
            <pc:docMk/>
            <pc:sldMk cId="2450758594" sldId="618"/>
            <ac:spMk id="4" creationId="{2F37C13F-9161-DAB6-212B-A257188FF22E}"/>
          </ac:spMkLst>
        </pc:spChg>
        <pc:spChg chg="mod">
          <ac:chgData name="서현 이" userId="a9f8075b-e146-49eb-ac59-67d2acd4cb95" providerId="ADAL" clId="{EF5ECEB9-7F99-844C-AF6D-D65046FD62DA}" dt="2022-08-09T03:04:56.809" v="134" actId="20577"/>
          <ac:spMkLst>
            <pc:docMk/>
            <pc:sldMk cId="2450758594" sldId="618"/>
            <ac:spMk id="10" creationId="{D716AB10-0E4B-B8EE-D3FF-07361CB2D649}"/>
          </ac:spMkLst>
        </pc:spChg>
        <pc:picChg chg="add mod">
          <ac:chgData name="서현 이" userId="a9f8075b-e146-49eb-ac59-67d2acd4cb95" providerId="ADAL" clId="{EF5ECEB9-7F99-844C-AF6D-D65046FD62DA}" dt="2022-08-09T03:04:15.828" v="96" actId="108"/>
          <ac:picMkLst>
            <pc:docMk/>
            <pc:sldMk cId="2450758594" sldId="618"/>
            <ac:picMk id="3" creationId="{5CD38B1D-BC3C-FFAE-BC67-204D6FB38D53}"/>
          </ac:picMkLst>
        </pc:picChg>
      </pc:sldChg>
      <pc:sldChg chg="addSp delSp modSp add mod">
        <pc:chgData name="서현 이" userId="a9f8075b-e146-49eb-ac59-67d2acd4cb95" providerId="ADAL" clId="{EF5ECEB9-7F99-844C-AF6D-D65046FD62DA}" dt="2022-08-09T03:04:52.240" v="120" actId="20577"/>
        <pc:sldMkLst>
          <pc:docMk/>
          <pc:sldMk cId="4247722626" sldId="619"/>
        </pc:sldMkLst>
        <pc:spChg chg="mod">
          <ac:chgData name="서현 이" userId="a9f8075b-e146-49eb-ac59-67d2acd4cb95" providerId="ADAL" clId="{EF5ECEB9-7F99-844C-AF6D-D65046FD62DA}" dt="2022-08-09T03:04:52.240" v="120" actId="20577"/>
          <ac:spMkLst>
            <pc:docMk/>
            <pc:sldMk cId="4247722626" sldId="619"/>
            <ac:spMk id="10" creationId="{D716AB10-0E4B-B8EE-D3FF-07361CB2D649}"/>
          </ac:spMkLst>
        </pc:spChg>
        <pc:picChg chg="del">
          <ac:chgData name="서현 이" userId="a9f8075b-e146-49eb-ac59-67d2acd4cb95" providerId="ADAL" clId="{EF5ECEB9-7F99-844C-AF6D-D65046FD62DA}" dt="2022-08-09T03:04:41.741" v="98" actId="478"/>
          <ac:picMkLst>
            <pc:docMk/>
            <pc:sldMk cId="4247722626" sldId="619"/>
            <ac:picMk id="3" creationId="{5CD38B1D-BC3C-FFAE-BC67-204D6FB38D53}"/>
          </ac:picMkLst>
        </pc:picChg>
        <pc:picChg chg="add mod">
          <ac:chgData name="서현 이" userId="a9f8075b-e146-49eb-ac59-67d2acd4cb95" providerId="ADAL" clId="{EF5ECEB9-7F99-844C-AF6D-D65046FD62DA}" dt="2022-08-09T03:04:46.038" v="101" actId="108"/>
          <ac:picMkLst>
            <pc:docMk/>
            <pc:sldMk cId="4247722626" sldId="619"/>
            <ac:picMk id="4" creationId="{6FEDA6FA-42B6-7559-EDCA-357E615FCD39}"/>
          </ac:picMkLst>
        </pc:picChg>
      </pc:sldChg>
      <pc:sldChg chg="addSp delSp modSp add mod ord">
        <pc:chgData name="서현 이" userId="a9f8075b-e146-49eb-ac59-67d2acd4cb95" providerId="ADAL" clId="{EF5ECEB9-7F99-844C-AF6D-D65046FD62DA}" dt="2022-08-09T03:06:03.497" v="181" actId="20577"/>
        <pc:sldMkLst>
          <pc:docMk/>
          <pc:sldMk cId="1280610787" sldId="620"/>
        </pc:sldMkLst>
        <pc:spChg chg="mod">
          <ac:chgData name="서현 이" userId="a9f8075b-e146-49eb-ac59-67d2acd4cb95" providerId="ADAL" clId="{EF5ECEB9-7F99-844C-AF6D-D65046FD62DA}" dt="2022-08-09T03:05:46.922" v="149" actId="20577"/>
          <ac:spMkLst>
            <pc:docMk/>
            <pc:sldMk cId="1280610787" sldId="620"/>
            <ac:spMk id="2" creationId="{530C1D6F-8020-81EF-0715-F041F1A6588B}"/>
          </ac:spMkLst>
        </pc:spChg>
        <pc:spChg chg="mod">
          <ac:chgData name="서현 이" userId="a9f8075b-e146-49eb-ac59-67d2acd4cb95" providerId="ADAL" clId="{EF5ECEB9-7F99-844C-AF6D-D65046FD62DA}" dt="2022-08-09T03:06:03.497" v="181" actId="20577"/>
          <ac:spMkLst>
            <pc:docMk/>
            <pc:sldMk cId="1280610787" sldId="620"/>
            <ac:spMk id="10" creationId="{D716AB10-0E4B-B8EE-D3FF-07361CB2D649}"/>
          </ac:spMkLst>
        </pc:spChg>
        <pc:picChg chg="del">
          <ac:chgData name="서현 이" userId="a9f8075b-e146-49eb-ac59-67d2acd4cb95" providerId="ADAL" clId="{EF5ECEB9-7F99-844C-AF6D-D65046FD62DA}" dt="2022-08-09T03:05:47.884" v="150" actId="478"/>
          <ac:picMkLst>
            <pc:docMk/>
            <pc:sldMk cId="1280610787" sldId="620"/>
            <ac:picMk id="3" creationId="{159367A5-234B-810F-9F48-483E22D3A281}"/>
          </ac:picMkLst>
        </pc:picChg>
        <pc:picChg chg="add mod">
          <ac:chgData name="서현 이" userId="a9f8075b-e146-49eb-ac59-67d2acd4cb95" providerId="ADAL" clId="{EF5ECEB9-7F99-844C-AF6D-D65046FD62DA}" dt="2022-08-09T03:05:50.323" v="153" actId="108"/>
          <ac:picMkLst>
            <pc:docMk/>
            <pc:sldMk cId="1280610787" sldId="620"/>
            <ac:picMk id="4" creationId="{77840841-E894-BF92-3B46-AA5A48C3800E}"/>
          </ac:picMkLst>
        </pc:picChg>
      </pc:sldChg>
    </pc:docChg>
  </pc:docChgLst>
  <pc:docChgLst>
    <pc:chgData name="게스트 사용자" userId="S::urn:spo:anon#ef61941b19c7c229a6768ee69ca9ccdc0530906fe7f8c4dd1f051fa7c64b6747::" providerId="AD" clId="Web-{F5F461A2-52E4-4AB4-A32E-BBD05C063C23}"/>
    <pc:docChg chg="addSld">
      <pc:chgData name="게스트 사용자" userId="S::urn:spo:anon#ef61941b19c7c229a6768ee69ca9ccdc0530906fe7f8c4dd1f051fa7c64b6747::" providerId="AD" clId="Web-{F5F461A2-52E4-4AB4-A32E-BBD05C063C23}" dt="2022-07-28T11:24:26.797" v="0"/>
      <pc:docMkLst>
        <pc:docMk/>
      </pc:docMkLst>
      <pc:sldChg chg="new">
        <pc:chgData name="게스트 사용자" userId="S::urn:spo:anon#ef61941b19c7c229a6768ee69ca9ccdc0530906fe7f8c4dd1f051fa7c64b6747::" providerId="AD" clId="Web-{F5F461A2-52E4-4AB4-A32E-BBD05C063C23}" dt="2022-07-28T11:24:26.797" v="0"/>
        <pc:sldMkLst>
          <pc:docMk/>
          <pc:sldMk cId="1233205484" sldId="549"/>
        </pc:sldMkLst>
      </pc:sldChg>
    </pc:docChg>
  </pc:docChgLst>
  <pc:docChgLst>
    <pc:chgData name="서현 이" userId="a9f8075b-e146-49eb-ac59-67d2acd4cb95" providerId="ADAL" clId="{CB1935C1-4C31-9943-82E1-D5499C5B6B60}"/>
    <pc:docChg chg="undo custSel addSld delSld modSld sldOrd">
      <pc:chgData name="서현 이" userId="a9f8075b-e146-49eb-ac59-67d2acd4cb95" providerId="ADAL" clId="{CB1935C1-4C31-9943-82E1-D5499C5B6B60}" dt="2022-08-02T03:52:58.474" v="730" actId="20577"/>
      <pc:docMkLst>
        <pc:docMk/>
      </pc:docMkLst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2241002741" sldId="335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408475039" sldId="336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1497518005" sldId="337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1014645868" sldId="338"/>
        </pc:sldMkLst>
      </pc:sldChg>
      <pc:sldChg chg="modSp mod ord">
        <pc:chgData name="서현 이" userId="a9f8075b-e146-49eb-ac59-67d2acd4cb95" providerId="ADAL" clId="{CB1935C1-4C31-9943-82E1-D5499C5B6B60}" dt="2022-08-02T02:46:23.777" v="558" actId="20577"/>
        <pc:sldMkLst>
          <pc:docMk/>
          <pc:sldMk cId="3224236568" sldId="347"/>
        </pc:sldMkLst>
        <pc:spChg chg="mod">
          <ac:chgData name="서현 이" userId="a9f8075b-e146-49eb-ac59-67d2acd4cb95" providerId="ADAL" clId="{CB1935C1-4C31-9943-82E1-D5499C5B6B60}" dt="2022-08-02T02:46:23.777" v="558" actId="20577"/>
          <ac:spMkLst>
            <pc:docMk/>
            <pc:sldMk cId="3224236568" sldId="347"/>
            <ac:spMk id="3" creationId="{D6E2EA44-8F28-D057-0417-48DF8F802853}"/>
          </ac:spMkLst>
        </pc:spChg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3290773292" sldId="383"/>
        </pc:sldMkLst>
      </pc:sldChg>
      <pc:sldChg chg="modSp add del mod">
        <pc:chgData name="서현 이" userId="a9f8075b-e146-49eb-ac59-67d2acd4cb95" providerId="ADAL" clId="{CB1935C1-4C31-9943-82E1-D5499C5B6B60}" dt="2022-08-02T01:30:17.112" v="144" actId="20577"/>
        <pc:sldMkLst>
          <pc:docMk/>
          <pc:sldMk cId="3648584213" sldId="386"/>
        </pc:sldMkLst>
        <pc:spChg chg="mod">
          <ac:chgData name="서현 이" userId="a9f8075b-e146-49eb-ac59-67d2acd4cb95" providerId="ADAL" clId="{CB1935C1-4C31-9943-82E1-D5499C5B6B60}" dt="2022-08-02T01:30:17.112" v="144" actId="20577"/>
          <ac:spMkLst>
            <pc:docMk/>
            <pc:sldMk cId="3648584213" sldId="386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1298445478" sldId="436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326088464" sldId="437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904588723" sldId="438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343722457" sldId="439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560692909" sldId="440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271240801" sldId="441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806753130" sldId="442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652614176" sldId="443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4133094896" sldId="444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2902455644" sldId="445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676021801" sldId="446"/>
        </pc:sldMkLst>
      </pc:sldChg>
      <pc:sldChg chg="modSp mod">
        <pc:chgData name="서현 이" userId="a9f8075b-e146-49eb-ac59-67d2acd4cb95" providerId="ADAL" clId="{CB1935C1-4C31-9943-82E1-D5499C5B6B60}" dt="2022-08-02T01:39:22.569" v="297" actId="20577"/>
        <pc:sldMkLst>
          <pc:docMk/>
          <pc:sldMk cId="3575190570" sldId="447"/>
        </pc:sldMkLst>
        <pc:spChg chg="mod">
          <ac:chgData name="서현 이" userId="a9f8075b-e146-49eb-ac59-67d2acd4cb95" providerId="ADAL" clId="{CB1935C1-4C31-9943-82E1-D5499C5B6B60}" dt="2022-08-02T01:39:18.773" v="286" actId="20577"/>
          <ac:spMkLst>
            <pc:docMk/>
            <pc:sldMk cId="3575190570" sldId="447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1:39:22.569" v="297" actId="20577"/>
          <ac:spMkLst>
            <pc:docMk/>
            <pc:sldMk cId="3575190570" sldId="447"/>
            <ac:spMk id="3" creationId="{5D2BAD53-674E-91FC-4397-FB659F9E0180}"/>
          </ac:spMkLst>
        </pc:spChg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793420215" sldId="449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3201327610" sldId="450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1108961276" sldId="451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104409556" sldId="452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772744585" sldId="453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1494783145" sldId="454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3996212851" sldId="455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738321595" sldId="456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3223014315" sldId="457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2039779992" sldId="458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1293627096" sldId="459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728834303" sldId="460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974514467" sldId="461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2355657717" sldId="462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4137369095" sldId="463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4080791089" sldId="464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700468999" sldId="465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3047480196" sldId="466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2197845451" sldId="467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2331873226" sldId="468"/>
        </pc:sldMkLst>
      </pc:sldChg>
      <pc:sldChg chg="modSp add del mod">
        <pc:chgData name="서현 이" userId="a9f8075b-e146-49eb-ac59-67d2acd4cb95" providerId="ADAL" clId="{CB1935C1-4C31-9943-82E1-D5499C5B6B60}" dt="2022-08-02T01:30:35.921" v="150" actId="20577"/>
        <pc:sldMkLst>
          <pc:docMk/>
          <pc:sldMk cId="1796280957" sldId="469"/>
        </pc:sldMkLst>
        <pc:spChg chg="mod">
          <ac:chgData name="서현 이" userId="a9f8075b-e146-49eb-ac59-67d2acd4cb95" providerId="ADAL" clId="{CB1935C1-4C31-9943-82E1-D5499C5B6B60}" dt="2022-08-02T01:30:35.921" v="150" actId="20577"/>
          <ac:spMkLst>
            <pc:docMk/>
            <pc:sldMk cId="1796280957" sldId="469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1241783577" sldId="470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4079268614" sldId="471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4015531971" sldId="472"/>
        </pc:sldMkLst>
      </pc:sldChg>
      <pc:sldChg chg="modSp add mod">
        <pc:chgData name="서현 이" userId="a9f8075b-e146-49eb-ac59-67d2acd4cb95" providerId="ADAL" clId="{CB1935C1-4C31-9943-82E1-D5499C5B6B60}" dt="2022-08-02T01:38:57.804" v="280" actId="20577"/>
        <pc:sldMkLst>
          <pc:docMk/>
          <pc:sldMk cId="2467855411" sldId="473"/>
        </pc:sldMkLst>
        <pc:spChg chg="mod">
          <ac:chgData name="서현 이" userId="a9f8075b-e146-49eb-ac59-67d2acd4cb95" providerId="ADAL" clId="{CB1935C1-4C31-9943-82E1-D5499C5B6B60}" dt="2022-08-02T01:38:57.804" v="280" actId="20577"/>
          <ac:spMkLst>
            <pc:docMk/>
            <pc:sldMk cId="2467855411" sldId="473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370902448" sldId="475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085652335" sldId="476"/>
        </pc:sldMkLst>
      </pc:sldChg>
      <pc:sldChg chg="modSp add del mod">
        <pc:chgData name="서현 이" userId="a9f8075b-e146-49eb-ac59-67d2acd4cb95" providerId="ADAL" clId="{CB1935C1-4C31-9943-82E1-D5499C5B6B60}" dt="2022-08-02T01:31:59.285" v="170" actId="20577"/>
        <pc:sldMkLst>
          <pc:docMk/>
          <pc:sldMk cId="2189019844" sldId="477"/>
        </pc:sldMkLst>
        <pc:spChg chg="mod">
          <ac:chgData name="서현 이" userId="a9f8075b-e146-49eb-ac59-67d2acd4cb95" providerId="ADAL" clId="{CB1935C1-4C31-9943-82E1-D5499C5B6B60}" dt="2022-08-02T01:31:59.285" v="170" actId="20577"/>
          <ac:spMkLst>
            <pc:docMk/>
            <pc:sldMk cId="2189019844" sldId="477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353588114" sldId="478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705684366" sldId="479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435795092" sldId="480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989223010" sldId="481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340775182" sldId="482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026584486" sldId="483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701665574" sldId="484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3465026991" sldId="486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418401510" sldId="487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2858522141" sldId="488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2821563561" sldId="489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1144213754" sldId="490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410423255" sldId="491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1985533073" sldId="492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91033471" sldId="495"/>
        </pc:sldMkLst>
      </pc:sldChg>
      <pc:sldChg chg="modSp mod">
        <pc:chgData name="서현 이" userId="a9f8075b-e146-49eb-ac59-67d2acd4cb95" providerId="ADAL" clId="{CB1935C1-4C31-9943-82E1-D5499C5B6B60}" dt="2022-08-02T01:39:05.671" v="284" actId="1036"/>
        <pc:sldMkLst>
          <pc:docMk/>
          <pc:sldMk cId="2141075277" sldId="502"/>
        </pc:sldMkLst>
        <pc:spChg chg="mod">
          <ac:chgData name="서현 이" userId="a9f8075b-e146-49eb-ac59-67d2acd4cb95" providerId="ADAL" clId="{CB1935C1-4C31-9943-82E1-D5499C5B6B60}" dt="2022-08-02T01:39:05.671" v="284" actId="1036"/>
          <ac:spMkLst>
            <pc:docMk/>
            <pc:sldMk cId="2141075277" sldId="502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2471617639" sldId="512"/>
        </pc:sldMkLst>
      </pc:sldChg>
      <pc:sldChg chg="del">
        <pc:chgData name="서현 이" userId="a9f8075b-e146-49eb-ac59-67d2acd4cb95" providerId="ADAL" clId="{CB1935C1-4C31-9943-82E1-D5499C5B6B60}" dt="2022-07-29T11:37:50.310" v="5" actId="2696"/>
        <pc:sldMkLst>
          <pc:docMk/>
          <pc:sldMk cId="2165472406" sldId="513"/>
        </pc:sldMkLst>
      </pc:sldChg>
      <pc:sldChg chg="modSp">
        <pc:chgData name="서현 이" userId="a9f8075b-e146-49eb-ac59-67d2acd4cb95" providerId="ADAL" clId="{CB1935C1-4C31-9943-82E1-D5499C5B6B60}" dt="2022-08-02T01:39:32.944" v="298"/>
        <pc:sldMkLst>
          <pc:docMk/>
          <pc:sldMk cId="3035600588" sldId="514"/>
        </pc:sldMkLst>
        <pc:spChg chg="mod">
          <ac:chgData name="서현 이" userId="a9f8075b-e146-49eb-ac59-67d2acd4cb95" providerId="ADAL" clId="{CB1935C1-4C31-9943-82E1-D5499C5B6B60}" dt="2022-08-02T01:39:32.944" v="298"/>
          <ac:spMkLst>
            <pc:docMk/>
            <pc:sldMk cId="3035600588" sldId="514"/>
            <ac:spMk id="2" creationId="{530C1D6F-8020-81EF-0715-F041F1A6588B}"/>
          </ac:spMkLst>
        </pc:spChg>
      </pc:sldChg>
      <pc:sldChg chg="modSp">
        <pc:chgData name="서현 이" userId="a9f8075b-e146-49eb-ac59-67d2acd4cb95" providerId="ADAL" clId="{CB1935C1-4C31-9943-82E1-D5499C5B6B60}" dt="2022-08-02T01:39:35.226" v="299"/>
        <pc:sldMkLst>
          <pc:docMk/>
          <pc:sldMk cId="2904565911" sldId="515"/>
        </pc:sldMkLst>
        <pc:spChg chg="mod">
          <ac:chgData name="서현 이" userId="a9f8075b-e146-49eb-ac59-67d2acd4cb95" providerId="ADAL" clId="{CB1935C1-4C31-9943-82E1-D5499C5B6B60}" dt="2022-08-02T01:39:35.226" v="299"/>
          <ac:spMkLst>
            <pc:docMk/>
            <pc:sldMk cId="2904565911" sldId="515"/>
            <ac:spMk id="2" creationId="{530C1D6F-8020-81EF-0715-F041F1A6588B}"/>
          </ac:spMkLst>
        </pc:spChg>
      </pc:sldChg>
      <pc:sldChg chg="modSp">
        <pc:chgData name="서현 이" userId="a9f8075b-e146-49eb-ac59-67d2acd4cb95" providerId="ADAL" clId="{CB1935C1-4C31-9943-82E1-D5499C5B6B60}" dt="2022-08-02T01:39:37.901" v="300"/>
        <pc:sldMkLst>
          <pc:docMk/>
          <pc:sldMk cId="1936149396" sldId="516"/>
        </pc:sldMkLst>
        <pc:spChg chg="mod">
          <ac:chgData name="서현 이" userId="a9f8075b-e146-49eb-ac59-67d2acd4cb95" providerId="ADAL" clId="{CB1935C1-4C31-9943-82E1-D5499C5B6B60}" dt="2022-08-02T01:39:37.901" v="300"/>
          <ac:spMkLst>
            <pc:docMk/>
            <pc:sldMk cId="1936149396" sldId="516"/>
            <ac:spMk id="2" creationId="{530C1D6F-8020-81EF-0715-F041F1A6588B}"/>
          </ac:spMkLst>
        </pc:spChg>
      </pc:sldChg>
      <pc:sldChg chg="add del">
        <pc:chgData name="서현 이" userId="a9f8075b-e146-49eb-ac59-67d2acd4cb95" providerId="ADAL" clId="{CB1935C1-4C31-9943-82E1-D5499C5B6B60}" dt="2022-08-02T01:40:07.270" v="302" actId="2696"/>
        <pc:sldMkLst>
          <pc:docMk/>
          <pc:sldMk cId="207692957" sldId="517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910210700" sldId="522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1336208047" sldId="523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4225225219" sldId="524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405325726" sldId="525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3541392505" sldId="526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2849134063" sldId="527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1941672978" sldId="528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2256680855" sldId="529"/>
        </pc:sldMkLst>
      </pc:sldChg>
      <pc:sldChg chg="modSp mod">
        <pc:chgData name="서현 이" userId="a9f8075b-e146-49eb-ac59-67d2acd4cb95" providerId="ADAL" clId="{CB1935C1-4C31-9943-82E1-D5499C5B6B60}" dt="2022-08-02T01:40:41.029" v="307" actId="20577"/>
        <pc:sldMkLst>
          <pc:docMk/>
          <pc:sldMk cId="1459545998" sldId="541"/>
        </pc:sldMkLst>
        <pc:spChg chg="mod">
          <ac:chgData name="서현 이" userId="a9f8075b-e146-49eb-ac59-67d2acd4cb95" providerId="ADAL" clId="{CB1935C1-4C31-9943-82E1-D5499C5B6B60}" dt="2022-08-02T01:40:41.029" v="307" actId="20577"/>
          <ac:spMkLst>
            <pc:docMk/>
            <pc:sldMk cId="1459545998" sldId="541"/>
            <ac:spMk id="2" creationId="{530C1D6F-8020-81EF-0715-F041F1A6588B}"/>
          </ac:spMkLst>
        </pc:spChg>
      </pc:sldChg>
      <pc:sldChg chg="modSp mod">
        <pc:chgData name="서현 이" userId="a9f8075b-e146-49eb-ac59-67d2acd4cb95" providerId="ADAL" clId="{CB1935C1-4C31-9943-82E1-D5499C5B6B60}" dt="2022-08-02T01:41:01.250" v="337" actId="20577"/>
        <pc:sldMkLst>
          <pc:docMk/>
          <pc:sldMk cId="940741880" sldId="542"/>
        </pc:sldMkLst>
        <pc:spChg chg="mod">
          <ac:chgData name="서현 이" userId="a9f8075b-e146-49eb-ac59-67d2acd4cb95" providerId="ADAL" clId="{CB1935C1-4C31-9943-82E1-D5499C5B6B60}" dt="2022-08-02T01:41:01.250" v="337" actId="20577"/>
          <ac:spMkLst>
            <pc:docMk/>
            <pc:sldMk cId="940741880" sldId="542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1:40:57.347" v="336" actId="20577"/>
          <ac:spMkLst>
            <pc:docMk/>
            <pc:sldMk cId="940741880" sldId="542"/>
            <ac:spMk id="3" creationId="{5D2BAD53-674E-91FC-4397-FB659F9E0180}"/>
          </ac:spMkLst>
        </pc:spChg>
      </pc:sldChg>
      <pc:sldChg chg="modSp mod">
        <pc:chgData name="서현 이" userId="a9f8075b-e146-49eb-ac59-67d2acd4cb95" providerId="ADAL" clId="{CB1935C1-4C31-9943-82E1-D5499C5B6B60}" dt="2022-08-02T01:41:04.539" v="340" actId="20577"/>
        <pc:sldMkLst>
          <pc:docMk/>
          <pc:sldMk cId="654975161" sldId="543"/>
        </pc:sldMkLst>
        <pc:spChg chg="mod">
          <ac:chgData name="서현 이" userId="a9f8075b-e146-49eb-ac59-67d2acd4cb95" providerId="ADAL" clId="{CB1935C1-4C31-9943-82E1-D5499C5B6B60}" dt="2022-08-02T01:41:04.539" v="340" actId="20577"/>
          <ac:spMkLst>
            <pc:docMk/>
            <pc:sldMk cId="654975161" sldId="543"/>
            <ac:spMk id="2" creationId="{530C1D6F-8020-81EF-0715-F041F1A6588B}"/>
          </ac:spMkLst>
        </pc:spChg>
      </pc:sldChg>
      <pc:sldChg chg="modSp mod">
        <pc:chgData name="서현 이" userId="a9f8075b-e146-49eb-ac59-67d2acd4cb95" providerId="ADAL" clId="{CB1935C1-4C31-9943-82E1-D5499C5B6B60}" dt="2022-08-02T01:41:07.645" v="343" actId="20577"/>
        <pc:sldMkLst>
          <pc:docMk/>
          <pc:sldMk cId="8767949" sldId="544"/>
        </pc:sldMkLst>
        <pc:spChg chg="mod">
          <ac:chgData name="서현 이" userId="a9f8075b-e146-49eb-ac59-67d2acd4cb95" providerId="ADAL" clId="{CB1935C1-4C31-9943-82E1-D5499C5B6B60}" dt="2022-08-02T01:41:07.645" v="343" actId="20577"/>
          <ac:spMkLst>
            <pc:docMk/>
            <pc:sldMk cId="8767949" sldId="544"/>
            <ac:spMk id="2" creationId="{530C1D6F-8020-81EF-0715-F041F1A6588B}"/>
          </ac:spMkLst>
        </pc:spChg>
      </pc:sldChg>
      <pc:sldChg chg="modSp mod">
        <pc:chgData name="서현 이" userId="a9f8075b-e146-49eb-ac59-67d2acd4cb95" providerId="ADAL" clId="{CB1935C1-4C31-9943-82E1-D5499C5B6B60}" dt="2022-08-02T01:41:11.793" v="346" actId="20577"/>
        <pc:sldMkLst>
          <pc:docMk/>
          <pc:sldMk cId="197310972" sldId="545"/>
        </pc:sldMkLst>
        <pc:spChg chg="mod">
          <ac:chgData name="서현 이" userId="a9f8075b-e146-49eb-ac59-67d2acd4cb95" providerId="ADAL" clId="{CB1935C1-4C31-9943-82E1-D5499C5B6B60}" dt="2022-08-02T01:41:11.793" v="346" actId="20577"/>
          <ac:spMkLst>
            <pc:docMk/>
            <pc:sldMk cId="197310972" sldId="545"/>
            <ac:spMk id="2" creationId="{530C1D6F-8020-81EF-0715-F041F1A6588B}"/>
          </ac:spMkLst>
        </pc:spChg>
      </pc:sldChg>
      <pc:sldChg chg="addSp delSp modSp mod">
        <pc:chgData name="서현 이" userId="a9f8075b-e146-49eb-ac59-67d2acd4cb95" providerId="ADAL" clId="{CB1935C1-4C31-9943-82E1-D5499C5B6B60}" dt="2022-08-02T02:34:40.524" v="392"/>
        <pc:sldMkLst>
          <pc:docMk/>
          <pc:sldMk cId="1089676128" sldId="546"/>
        </pc:sldMkLst>
        <pc:spChg chg="mod">
          <ac:chgData name="서현 이" userId="a9f8075b-e146-49eb-ac59-67d2acd4cb95" providerId="ADAL" clId="{CB1935C1-4C31-9943-82E1-D5499C5B6B60}" dt="2022-08-02T02:34:32.255" v="391" actId="20577"/>
          <ac:spMkLst>
            <pc:docMk/>
            <pc:sldMk cId="1089676128" sldId="546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2:34:20.920" v="382" actId="14100"/>
          <ac:spMkLst>
            <pc:docMk/>
            <pc:sldMk cId="1089676128" sldId="546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33:42.390" v="352" actId="478"/>
          <ac:spMkLst>
            <pc:docMk/>
            <pc:sldMk cId="1089676128" sldId="546"/>
            <ac:spMk id="5" creationId="{AC343584-5426-5CE4-BF64-BE42F2660DBD}"/>
          </ac:spMkLst>
        </pc:spChg>
        <pc:spChg chg="add del">
          <ac:chgData name="서현 이" userId="a9f8075b-e146-49eb-ac59-67d2acd4cb95" providerId="ADAL" clId="{CB1935C1-4C31-9943-82E1-D5499C5B6B60}" dt="2022-08-02T02:33:44.016" v="354" actId="22"/>
          <ac:spMkLst>
            <pc:docMk/>
            <pc:sldMk cId="1089676128" sldId="546"/>
            <ac:spMk id="7" creationId="{35D08304-F20D-4EE1-2AFB-60987A36DE31}"/>
          </ac:spMkLst>
        </pc:spChg>
        <pc:spChg chg="add del">
          <ac:chgData name="서현 이" userId="a9f8075b-e146-49eb-ac59-67d2acd4cb95" providerId="ADAL" clId="{CB1935C1-4C31-9943-82E1-D5499C5B6B60}" dt="2022-08-02T02:34:04.559" v="379" actId="478"/>
          <ac:spMkLst>
            <pc:docMk/>
            <pc:sldMk cId="1089676128" sldId="546"/>
            <ac:spMk id="9" creationId="{C487F322-E370-4189-1CAF-9500EC2E06C7}"/>
          </ac:spMkLst>
        </pc:spChg>
        <pc:spChg chg="add mod">
          <ac:chgData name="서현 이" userId="a9f8075b-e146-49eb-ac59-67d2acd4cb95" providerId="ADAL" clId="{CB1935C1-4C31-9943-82E1-D5499C5B6B60}" dt="2022-08-02T02:34:40.524" v="392"/>
          <ac:spMkLst>
            <pc:docMk/>
            <pc:sldMk cId="1089676128" sldId="546"/>
            <ac:spMk id="10" creationId="{D716AB10-0E4B-B8EE-D3FF-07361CB2D649}"/>
          </ac:spMkLst>
        </pc:spChg>
      </pc:sldChg>
      <pc:sldChg chg="modSp mod">
        <pc:chgData name="서현 이" userId="a9f8075b-e146-49eb-ac59-67d2acd4cb95" providerId="ADAL" clId="{CB1935C1-4C31-9943-82E1-D5499C5B6B60}" dt="2022-08-02T01:40:50.414" v="312" actId="20577"/>
        <pc:sldMkLst>
          <pc:docMk/>
          <pc:sldMk cId="1474835455" sldId="547"/>
        </pc:sldMkLst>
        <pc:spChg chg="mod">
          <ac:chgData name="서현 이" userId="a9f8075b-e146-49eb-ac59-67d2acd4cb95" providerId="ADAL" clId="{CB1935C1-4C31-9943-82E1-D5499C5B6B60}" dt="2022-08-02T01:40:50.414" v="312" actId="20577"/>
          <ac:spMkLst>
            <pc:docMk/>
            <pc:sldMk cId="1474835455" sldId="547"/>
            <ac:spMk id="2" creationId="{530C1D6F-8020-81EF-0715-F041F1A6588B}"/>
          </ac:spMkLst>
        </pc:spChg>
      </pc:sldChg>
      <pc:sldChg chg="addSp delSp modSp new del mod">
        <pc:chgData name="서현 이" userId="a9f8075b-e146-49eb-ac59-67d2acd4cb95" providerId="ADAL" clId="{CB1935C1-4C31-9943-82E1-D5499C5B6B60}" dt="2022-08-02T02:46:26.616" v="559" actId="2696"/>
        <pc:sldMkLst>
          <pc:docMk/>
          <pc:sldMk cId="865316292" sldId="548"/>
        </pc:sldMkLst>
        <pc:spChg chg="mod">
          <ac:chgData name="서현 이" userId="a9f8075b-e146-49eb-ac59-67d2acd4cb95" providerId="ADAL" clId="{CB1935C1-4C31-9943-82E1-D5499C5B6B60}" dt="2022-07-29T11:52:28.073" v="73" actId="20577"/>
          <ac:spMkLst>
            <pc:docMk/>
            <pc:sldMk cId="865316292" sldId="548"/>
            <ac:spMk id="2" creationId="{2D6D3821-E381-A94E-DB9F-ECEE879194C1}"/>
          </ac:spMkLst>
        </pc:spChg>
        <pc:spChg chg="del mod">
          <ac:chgData name="서현 이" userId="a9f8075b-e146-49eb-ac59-67d2acd4cb95" providerId="ADAL" clId="{CB1935C1-4C31-9943-82E1-D5499C5B6B60}" dt="2022-07-29T11:52:37.368" v="83" actId="478"/>
          <ac:spMkLst>
            <pc:docMk/>
            <pc:sldMk cId="865316292" sldId="548"/>
            <ac:spMk id="3" creationId="{8AC71FF2-EC02-495E-E913-D887B8CBD420}"/>
          </ac:spMkLst>
        </pc:spChg>
        <pc:spChg chg="add mod">
          <ac:chgData name="서현 이" userId="a9f8075b-e146-49eb-ac59-67d2acd4cb95" providerId="ADAL" clId="{CB1935C1-4C31-9943-82E1-D5499C5B6B60}" dt="2022-07-29T11:52:59.961" v="119" actId="1076"/>
          <ac:spMkLst>
            <pc:docMk/>
            <pc:sldMk cId="865316292" sldId="548"/>
            <ac:spMk id="4" creationId="{D0B2F0E0-E506-C0C7-E79C-022F50A87D2A}"/>
          </ac:spMkLst>
        </pc:spChg>
      </pc:sldChg>
      <pc:sldChg chg="del">
        <pc:chgData name="서현 이" userId="a9f8075b-e146-49eb-ac59-67d2acd4cb95" providerId="ADAL" clId="{CB1935C1-4C31-9943-82E1-D5499C5B6B60}" dt="2022-07-29T11:38:45.007" v="7" actId="2696"/>
        <pc:sldMkLst>
          <pc:docMk/>
          <pc:sldMk cId="1551104546" sldId="548"/>
        </pc:sldMkLst>
      </pc:sldChg>
      <pc:sldChg chg="del">
        <pc:chgData name="서현 이" userId="a9f8075b-e146-49eb-ac59-67d2acd4cb95" providerId="ADAL" clId="{CB1935C1-4C31-9943-82E1-D5499C5B6B60}" dt="2022-07-29T11:36:19.398" v="0" actId="2696"/>
        <pc:sldMkLst>
          <pc:docMk/>
          <pc:sldMk cId="1233205484" sldId="549"/>
        </pc:sldMkLst>
      </pc:sldChg>
      <pc:sldChg chg="addSp delSp modSp new mod">
        <pc:chgData name="서현 이" userId="a9f8075b-e146-49eb-ac59-67d2acd4cb95" providerId="ADAL" clId="{CB1935C1-4C31-9943-82E1-D5499C5B6B60}" dt="2022-08-02T02:47:41.904" v="578" actId="1076"/>
        <pc:sldMkLst>
          <pc:docMk/>
          <pc:sldMk cId="1242766577" sldId="549"/>
        </pc:sldMkLst>
        <pc:spChg chg="mod">
          <ac:chgData name="서현 이" userId="a9f8075b-e146-49eb-ac59-67d2acd4cb95" providerId="ADAL" clId="{CB1935C1-4C31-9943-82E1-D5499C5B6B60}" dt="2022-08-02T02:46:29.991" v="574" actId="20577"/>
          <ac:spMkLst>
            <pc:docMk/>
            <pc:sldMk cId="1242766577" sldId="549"/>
            <ac:spMk id="2" creationId="{3E48D531-56D8-A236-F800-3DA3BC94AFD6}"/>
          </ac:spMkLst>
        </pc:spChg>
        <pc:spChg chg="del">
          <ac:chgData name="서현 이" userId="a9f8075b-e146-49eb-ac59-67d2acd4cb95" providerId="ADAL" clId="{CB1935C1-4C31-9943-82E1-D5499C5B6B60}" dt="2022-08-02T02:46:32.591" v="575" actId="478"/>
          <ac:spMkLst>
            <pc:docMk/>
            <pc:sldMk cId="1242766577" sldId="549"/>
            <ac:spMk id="3" creationId="{28EDEB5C-C24A-657E-7EAA-EFCBB486FEEF}"/>
          </ac:spMkLst>
        </pc:spChg>
        <pc:picChg chg="add mod">
          <ac:chgData name="서현 이" userId="a9f8075b-e146-49eb-ac59-67d2acd4cb95" providerId="ADAL" clId="{CB1935C1-4C31-9943-82E1-D5499C5B6B60}" dt="2022-08-02T02:47:41.904" v="578" actId="1076"/>
          <ac:picMkLst>
            <pc:docMk/>
            <pc:sldMk cId="1242766577" sldId="549"/>
            <ac:picMk id="1026" creationId="{E1686140-F4C1-C042-3992-C5DAA683B8B2}"/>
          </ac:picMkLst>
        </pc:picChg>
      </pc:sldChg>
      <pc:sldChg chg="modSp mod">
        <pc:chgData name="서현 이" userId="a9f8075b-e146-49eb-ac59-67d2acd4cb95" providerId="ADAL" clId="{CB1935C1-4C31-9943-82E1-D5499C5B6B60}" dt="2022-08-02T01:31:01.396" v="167" actId="20577"/>
        <pc:sldMkLst>
          <pc:docMk/>
          <pc:sldMk cId="166499228" sldId="550"/>
        </pc:sldMkLst>
        <pc:spChg chg="mod">
          <ac:chgData name="서현 이" userId="a9f8075b-e146-49eb-ac59-67d2acd4cb95" providerId="ADAL" clId="{CB1935C1-4C31-9943-82E1-D5499C5B6B60}" dt="2022-08-02T01:31:01.396" v="167" actId="20577"/>
          <ac:spMkLst>
            <pc:docMk/>
            <pc:sldMk cId="166499228" sldId="550"/>
            <ac:spMk id="10" creationId="{40DB9353-620E-40F2-3B1E-3125E3E18CA4}"/>
          </ac:spMkLst>
        </pc:spChg>
        <pc:spChg chg="mod">
          <ac:chgData name="서현 이" userId="a9f8075b-e146-49eb-ac59-67d2acd4cb95" providerId="ADAL" clId="{CB1935C1-4C31-9943-82E1-D5499C5B6B60}" dt="2022-08-02T01:30:57.973" v="156" actId="20577"/>
          <ac:spMkLst>
            <pc:docMk/>
            <pc:sldMk cId="166499228" sldId="550"/>
            <ac:spMk id="11" creationId="{942C81D4-F861-0E86-6B7B-37E978F2E4A8}"/>
          </ac:spMkLst>
        </pc:spChg>
      </pc:sldChg>
      <pc:sldChg chg="modSp add mod ord">
        <pc:chgData name="서현 이" userId="a9f8075b-e146-49eb-ac59-67d2acd4cb95" providerId="ADAL" clId="{CB1935C1-4C31-9943-82E1-D5499C5B6B60}" dt="2022-08-02T01:34:12.981" v="216" actId="20578"/>
        <pc:sldMkLst>
          <pc:docMk/>
          <pc:sldMk cId="3669739721" sldId="551"/>
        </pc:sldMkLst>
        <pc:spChg chg="mod">
          <ac:chgData name="서현 이" userId="a9f8075b-e146-49eb-ac59-67d2acd4cb95" providerId="ADAL" clId="{CB1935C1-4C31-9943-82E1-D5499C5B6B60}" dt="2022-08-02T01:33:25.727" v="211" actId="122"/>
          <ac:spMkLst>
            <pc:docMk/>
            <pc:sldMk cId="3669739721" sldId="551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CB1935C1-4C31-9943-82E1-D5499C5B6B60}" dt="2022-08-02T01:33:28.827" v="212" actId="122"/>
        <pc:sldMkLst>
          <pc:docMk/>
          <pc:sldMk cId="3769777157" sldId="552"/>
        </pc:sldMkLst>
        <pc:spChg chg="mod">
          <ac:chgData name="서현 이" userId="a9f8075b-e146-49eb-ac59-67d2acd4cb95" providerId="ADAL" clId="{CB1935C1-4C31-9943-82E1-D5499C5B6B60}" dt="2022-08-02T01:33:28.827" v="212" actId="122"/>
          <ac:spMkLst>
            <pc:docMk/>
            <pc:sldMk cId="3769777157" sldId="552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CB1935C1-4C31-9943-82E1-D5499C5B6B60}" dt="2022-08-02T01:34:04.223" v="215" actId="20577"/>
        <pc:sldMkLst>
          <pc:docMk/>
          <pc:sldMk cId="3062181756" sldId="553"/>
        </pc:sldMkLst>
        <pc:spChg chg="mod">
          <ac:chgData name="서현 이" userId="a9f8075b-e146-49eb-ac59-67d2acd4cb95" providerId="ADAL" clId="{CB1935C1-4C31-9943-82E1-D5499C5B6B60}" dt="2022-08-02T01:34:04.223" v="215" actId="20577"/>
          <ac:spMkLst>
            <pc:docMk/>
            <pc:sldMk cId="3062181756" sldId="553"/>
            <ac:spMk id="2" creationId="{530C1D6F-8020-81EF-0715-F041F1A6588B}"/>
          </ac:spMkLst>
        </pc:spChg>
      </pc:sldChg>
      <pc:sldChg chg="modSp add mod">
        <pc:chgData name="서현 이" userId="a9f8075b-e146-49eb-ac59-67d2acd4cb95" providerId="ADAL" clId="{CB1935C1-4C31-9943-82E1-D5499C5B6B60}" dt="2022-08-02T01:36:33.348" v="265" actId="20577"/>
        <pc:sldMkLst>
          <pc:docMk/>
          <pc:sldMk cId="1567981384" sldId="554"/>
        </pc:sldMkLst>
        <pc:spChg chg="mod">
          <ac:chgData name="서현 이" userId="a9f8075b-e146-49eb-ac59-67d2acd4cb95" providerId="ADAL" clId="{CB1935C1-4C31-9943-82E1-D5499C5B6B60}" dt="2022-08-02T01:36:33.348" v="265" actId="20577"/>
          <ac:spMkLst>
            <pc:docMk/>
            <pc:sldMk cId="1567981384" sldId="554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CB1935C1-4C31-9943-82E1-D5499C5B6B60}" dt="2022-08-02T01:36:27.029" v="259" actId="20577"/>
        <pc:sldMkLst>
          <pc:docMk/>
          <pc:sldMk cId="3089619453" sldId="555"/>
        </pc:sldMkLst>
        <pc:spChg chg="mod">
          <ac:chgData name="서현 이" userId="a9f8075b-e146-49eb-ac59-67d2acd4cb95" providerId="ADAL" clId="{CB1935C1-4C31-9943-82E1-D5499C5B6B60}" dt="2022-08-02T01:36:27.029" v="259" actId="20577"/>
          <ac:spMkLst>
            <pc:docMk/>
            <pc:sldMk cId="3089619453" sldId="555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CB1935C1-4C31-9943-82E1-D5499C5B6B60}" dt="2022-08-02T01:36:10.628" v="255" actId="14100"/>
        <pc:sldMkLst>
          <pc:docMk/>
          <pc:sldMk cId="3787618647" sldId="556"/>
        </pc:sldMkLst>
        <pc:spChg chg="mod">
          <ac:chgData name="서현 이" userId="a9f8075b-e146-49eb-ac59-67d2acd4cb95" providerId="ADAL" clId="{CB1935C1-4C31-9943-82E1-D5499C5B6B60}" dt="2022-08-02T01:36:10.628" v="255" actId="14100"/>
          <ac:spMkLst>
            <pc:docMk/>
            <pc:sldMk cId="3787618647" sldId="556"/>
            <ac:spMk id="9" creationId="{636A7966-C0CF-9715-0AC8-78D0C7660B6B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2:42:55.672" v="453" actId="20577"/>
        <pc:sldMkLst>
          <pc:docMk/>
          <pc:sldMk cId="1010230494" sldId="557"/>
        </pc:sldMkLst>
        <pc:spChg chg="mod">
          <ac:chgData name="서현 이" userId="a9f8075b-e146-49eb-ac59-67d2acd4cb95" providerId="ADAL" clId="{CB1935C1-4C31-9943-82E1-D5499C5B6B60}" dt="2022-08-02T02:35:21.451" v="398"/>
          <ac:spMkLst>
            <pc:docMk/>
            <pc:sldMk cId="1010230494" sldId="557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35:15.472" v="396" actId="478"/>
          <ac:spMkLst>
            <pc:docMk/>
            <pc:sldMk cId="1010230494" sldId="557"/>
            <ac:spMk id="5" creationId="{755BA61C-DCA4-5241-4FC7-F92FAAA40053}"/>
          </ac:spMkLst>
        </pc:spChg>
        <pc:spChg chg="mod">
          <ac:chgData name="서현 이" userId="a9f8075b-e146-49eb-ac59-67d2acd4cb95" providerId="ADAL" clId="{CB1935C1-4C31-9943-82E1-D5499C5B6B60}" dt="2022-08-02T02:42:55.672" v="453" actId="20577"/>
          <ac:spMkLst>
            <pc:docMk/>
            <pc:sldMk cId="1010230494" sldId="557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2:36:30.425" v="451" actId="20577"/>
        <pc:sldMkLst>
          <pc:docMk/>
          <pc:sldMk cId="2439348145" sldId="558"/>
        </pc:sldMkLst>
        <pc:spChg chg="mod">
          <ac:chgData name="서현 이" userId="a9f8075b-e146-49eb-ac59-67d2acd4cb95" providerId="ADAL" clId="{CB1935C1-4C31-9943-82E1-D5499C5B6B60}" dt="2022-08-02T02:36:27.051" v="444" actId="14100"/>
          <ac:spMkLst>
            <pc:docMk/>
            <pc:sldMk cId="2439348145" sldId="558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36:18.768" v="441" actId="478"/>
          <ac:spMkLst>
            <pc:docMk/>
            <pc:sldMk cId="2439348145" sldId="558"/>
            <ac:spMk id="5" creationId="{C49AA466-1B32-5424-6EB7-AEB3766F8E23}"/>
          </ac:spMkLst>
        </pc:spChg>
        <pc:spChg chg="mod">
          <ac:chgData name="서현 이" userId="a9f8075b-e146-49eb-ac59-67d2acd4cb95" providerId="ADAL" clId="{CB1935C1-4C31-9943-82E1-D5499C5B6B60}" dt="2022-08-02T02:36:30.425" v="451" actId="20577"/>
          <ac:spMkLst>
            <pc:docMk/>
            <pc:sldMk cId="2439348145" sldId="558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49:23.271" v="678" actId="108"/>
        <pc:sldMkLst>
          <pc:docMk/>
          <pc:sldMk cId="2087698018" sldId="559"/>
        </pc:sldMkLst>
        <pc:spChg chg="del">
          <ac:chgData name="서현 이" userId="a9f8075b-e146-49eb-ac59-67d2acd4cb95" providerId="ADAL" clId="{CB1935C1-4C31-9943-82E1-D5499C5B6B60}" dt="2022-08-02T02:43:02.476" v="455" actId="478"/>
          <ac:spMkLst>
            <pc:docMk/>
            <pc:sldMk cId="2087698018" sldId="559"/>
            <ac:spMk id="4" creationId="{2F37C13F-9161-DAB6-212B-A257188FF22E}"/>
          </ac:spMkLst>
        </pc:spChg>
        <pc:spChg chg="mod">
          <ac:chgData name="서현 이" userId="a9f8075b-e146-49eb-ac59-67d2acd4cb95" providerId="ADAL" clId="{CB1935C1-4C31-9943-82E1-D5499C5B6B60}" dt="2022-08-02T02:45:35.185" v="550" actId="20577"/>
          <ac:spMkLst>
            <pc:docMk/>
            <pc:sldMk cId="2087698018" sldId="559"/>
            <ac:spMk id="10" creationId="{D716AB10-0E4B-B8EE-D3FF-07361CB2D649}"/>
          </ac:spMkLst>
        </pc:spChg>
        <pc:picChg chg="add mod">
          <ac:chgData name="서현 이" userId="a9f8075b-e146-49eb-ac59-67d2acd4cb95" providerId="ADAL" clId="{CB1935C1-4C31-9943-82E1-D5499C5B6B60}" dt="2022-08-02T03:49:23.271" v="678" actId="108"/>
          <ac:picMkLst>
            <pc:docMk/>
            <pc:sldMk cId="2087698018" sldId="559"/>
            <ac:picMk id="3" creationId="{E8EC19BE-78D4-7BD0-0CF4-564C96ED9614}"/>
          </ac:picMkLst>
        </pc:picChg>
      </pc:sldChg>
      <pc:sldChg chg="add del">
        <pc:chgData name="서현 이" userId="a9f8075b-e146-49eb-ac59-67d2acd4cb95" providerId="ADAL" clId="{CB1935C1-4C31-9943-82E1-D5499C5B6B60}" dt="2022-08-02T02:43:07.493" v="457" actId="2696"/>
        <pc:sldMkLst>
          <pc:docMk/>
          <pc:sldMk cId="228334769" sldId="560"/>
        </pc:sldMkLst>
      </pc:sldChg>
      <pc:sldChg chg="addSp delSp modSp add mod ord">
        <pc:chgData name="서현 이" userId="a9f8075b-e146-49eb-ac59-67d2acd4cb95" providerId="ADAL" clId="{CB1935C1-4C31-9943-82E1-D5499C5B6B60}" dt="2022-08-02T02:43:55.665" v="506" actId="20577"/>
        <pc:sldMkLst>
          <pc:docMk/>
          <pc:sldMk cId="562152671" sldId="560"/>
        </pc:sldMkLst>
        <pc:spChg chg="mod">
          <ac:chgData name="서현 이" userId="a9f8075b-e146-49eb-ac59-67d2acd4cb95" providerId="ADAL" clId="{CB1935C1-4C31-9943-82E1-D5499C5B6B60}" dt="2022-08-02T02:43:53.322" v="501" actId="20577"/>
          <ac:spMkLst>
            <pc:docMk/>
            <pc:sldMk cId="562152671" sldId="560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43:17.829" v="462" actId="478"/>
          <ac:spMkLst>
            <pc:docMk/>
            <pc:sldMk cId="562152671" sldId="560"/>
            <ac:spMk id="5" creationId="{F519C40A-7695-9E1A-4CB0-6228348339B2}"/>
          </ac:spMkLst>
        </pc:spChg>
        <pc:spChg chg="add del mod">
          <ac:chgData name="서현 이" userId="a9f8075b-e146-49eb-ac59-67d2acd4cb95" providerId="ADAL" clId="{CB1935C1-4C31-9943-82E1-D5499C5B6B60}" dt="2022-08-02T02:43:39.614" v="473" actId="478"/>
          <ac:spMkLst>
            <pc:docMk/>
            <pc:sldMk cId="562152671" sldId="560"/>
            <ac:spMk id="7" creationId="{67257A51-1B44-9D87-0AFE-F3405AF10035}"/>
          </ac:spMkLst>
        </pc:spChg>
        <pc:spChg chg="mod">
          <ac:chgData name="서현 이" userId="a9f8075b-e146-49eb-ac59-67d2acd4cb95" providerId="ADAL" clId="{CB1935C1-4C31-9943-82E1-D5499C5B6B60}" dt="2022-08-02T02:43:55.665" v="506" actId="20577"/>
          <ac:spMkLst>
            <pc:docMk/>
            <pc:sldMk cId="562152671" sldId="560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2:44:19.771" v="513" actId="20577"/>
        <pc:sldMkLst>
          <pc:docMk/>
          <pc:sldMk cId="3178991236" sldId="561"/>
        </pc:sldMkLst>
        <pc:spChg chg="mod">
          <ac:chgData name="서현 이" userId="a9f8075b-e146-49eb-ac59-67d2acd4cb95" providerId="ADAL" clId="{CB1935C1-4C31-9943-82E1-D5499C5B6B60}" dt="2022-08-02T02:44:19.771" v="513" actId="20577"/>
          <ac:spMkLst>
            <pc:docMk/>
            <pc:sldMk cId="3178991236" sldId="561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44:09.410" v="509" actId="478"/>
          <ac:spMkLst>
            <pc:docMk/>
            <pc:sldMk cId="3178991236" sldId="561"/>
            <ac:spMk id="5" creationId="{D8DFED57-CBCE-24C9-32A8-FC5739FF51F2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2:45:10.098" v="528" actId="14100"/>
        <pc:sldMkLst>
          <pc:docMk/>
          <pc:sldMk cId="4050806673" sldId="562"/>
        </pc:sldMkLst>
        <pc:spChg chg="mod">
          <ac:chgData name="서현 이" userId="a9f8075b-e146-49eb-ac59-67d2acd4cb95" providerId="ADAL" clId="{CB1935C1-4C31-9943-82E1-D5499C5B6B60}" dt="2022-08-02T02:44:59.933" v="522" actId="14100"/>
          <ac:spMkLst>
            <pc:docMk/>
            <pc:sldMk cId="4050806673" sldId="562"/>
            <ac:spMk id="4" creationId="{2F37C13F-9161-DAB6-212B-A257188FF22E}"/>
          </ac:spMkLst>
        </pc:spChg>
        <pc:spChg chg="add del mod">
          <ac:chgData name="서현 이" userId="a9f8075b-e146-49eb-ac59-67d2acd4cb95" providerId="ADAL" clId="{CB1935C1-4C31-9943-82E1-D5499C5B6B60}" dt="2022-08-02T02:44:51.239" v="518" actId="478"/>
          <ac:spMkLst>
            <pc:docMk/>
            <pc:sldMk cId="4050806673" sldId="562"/>
            <ac:spMk id="5" creationId="{F7F169D9-5748-5927-55BE-E0D586B87CFA}"/>
          </ac:spMkLst>
        </pc:spChg>
        <pc:spChg chg="add del">
          <ac:chgData name="서현 이" userId="a9f8075b-e146-49eb-ac59-67d2acd4cb95" providerId="ADAL" clId="{CB1935C1-4C31-9943-82E1-D5499C5B6B60}" dt="2022-08-02T02:44:53.923" v="520" actId="478"/>
          <ac:spMkLst>
            <pc:docMk/>
            <pc:sldMk cId="4050806673" sldId="562"/>
            <ac:spMk id="7" creationId="{B2567C7D-D591-C1A8-9B9B-EEAF2566F859}"/>
          </ac:spMkLst>
        </pc:spChg>
        <pc:spChg chg="mod">
          <ac:chgData name="서현 이" userId="a9f8075b-e146-49eb-ac59-67d2acd4cb95" providerId="ADAL" clId="{CB1935C1-4C31-9943-82E1-D5499C5B6B60}" dt="2022-08-02T02:45:10.098" v="528" actId="14100"/>
          <ac:spMkLst>
            <pc:docMk/>
            <pc:sldMk cId="4050806673" sldId="562"/>
            <ac:spMk id="10" creationId="{D716AB10-0E4B-B8EE-D3FF-07361CB2D649}"/>
          </ac:spMkLst>
        </pc:spChg>
      </pc:sldChg>
      <pc:sldChg chg="addSp modSp add mod">
        <pc:chgData name="서현 이" userId="a9f8075b-e146-49eb-ac59-67d2acd4cb95" providerId="ADAL" clId="{CB1935C1-4C31-9943-82E1-D5499C5B6B60}" dt="2022-08-02T03:49:54.572" v="681" actId="108"/>
        <pc:sldMkLst>
          <pc:docMk/>
          <pc:sldMk cId="3512101988" sldId="563"/>
        </pc:sldMkLst>
        <pc:picChg chg="add mod">
          <ac:chgData name="서현 이" userId="a9f8075b-e146-49eb-ac59-67d2acd4cb95" providerId="ADAL" clId="{CB1935C1-4C31-9943-82E1-D5499C5B6B60}" dt="2022-08-02T03:49:54.572" v="681" actId="108"/>
          <ac:picMkLst>
            <pc:docMk/>
            <pc:sldMk cId="3512101988" sldId="563"/>
            <ac:picMk id="3" creationId="{159367A5-234B-810F-9F48-483E22D3A281}"/>
          </ac:picMkLst>
        </pc:picChg>
      </pc:sldChg>
      <pc:sldChg chg="addSp delSp modSp add mod">
        <pc:chgData name="서현 이" userId="a9f8075b-e146-49eb-ac59-67d2acd4cb95" providerId="ADAL" clId="{CB1935C1-4C31-9943-82E1-D5499C5B6B60}" dt="2022-08-02T02:51:26.186" v="611" actId="122"/>
        <pc:sldMkLst>
          <pc:docMk/>
          <pc:sldMk cId="174112694" sldId="564"/>
        </pc:sldMkLst>
        <pc:spChg chg="add del mod">
          <ac:chgData name="서현 이" userId="a9f8075b-e146-49eb-ac59-67d2acd4cb95" providerId="ADAL" clId="{CB1935C1-4C31-9943-82E1-D5499C5B6B60}" dt="2022-08-02T02:51:13.547" v="604" actId="478"/>
          <ac:spMkLst>
            <pc:docMk/>
            <pc:sldMk cId="174112694" sldId="564"/>
            <ac:spMk id="4" creationId="{AA4D869B-096E-CC7B-5A23-D40D68127F1E}"/>
          </ac:spMkLst>
        </pc:spChg>
        <pc:spChg chg="add mod">
          <ac:chgData name="서현 이" userId="a9f8075b-e146-49eb-ac59-67d2acd4cb95" providerId="ADAL" clId="{CB1935C1-4C31-9943-82E1-D5499C5B6B60}" dt="2022-08-02T02:51:26.186" v="611" actId="122"/>
          <ac:spMkLst>
            <pc:docMk/>
            <pc:sldMk cId="174112694" sldId="564"/>
            <ac:spMk id="6" creationId="{32E124DD-97C2-BB32-2463-AB85B8FDCCC5}"/>
          </ac:spMkLst>
        </pc:spChg>
        <pc:picChg chg="del">
          <ac:chgData name="서현 이" userId="a9f8075b-e146-49eb-ac59-67d2acd4cb95" providerId="ADAL" clId="{CB1935C1-4C31-9943-82E1-D5499C5B6B60}" dt="2022-08-02T02:48:18.506" v="580" actId="478"/>
          <ac:picMkLst>
            <pc:docMk/>
            <pc:sldMk cId="174112694" sldId="564"/>
            <ac:picMk id="1026" creationId="{E1686140-F4C1-C042-3992-C5DAA683B8B2}"/>
          </ac:picMkLst>
        </pc:picChg>
      </pc:sldChg>
      <pc:sldChg chg="addSp delSp modSp add mod">
        <pc:chgData name="서현 이" userId="a9f8075b-e146-49eb-ac59-67d2acd4cb95" providerId="ADAL" clId="{CB1935C1-4C31-9943-82E1-D5499C5B6B60}" dt="2022-08-02T02:52:15.480" v="617" actId="1076"/>
        <pc:sldMkLst>
          <pc:docMk/>
          <pc:sldMk cId="846275350" sldId="565"/>
        </pc:sldMkLst>
        <pc:spChg chg="del">
          <ac:chgData name="서현 이" userId="a9f8075b-e146-49eb-ac59-67d2acd4cb95" providerId="ADAL" clId="{CB1935C1-4C31-9943-82E1-D5499C5B6B60}" dt="2022-08-02T02:49:26.776" v="595" actId="478"/>
          <ac:spMkLst>
            <pc:docMk/>
            <pc:sldMk cId="846275350" sldId="565"/>
            <ac:spMk id="4" creationId="{AA4D869B-096E-CC7B-5A23-D40D68127F1E}"/>
          </ac:spMkLst>
        </pc:spChg>
        <pc:spChg chg="add del">
          <ac:chgData name="서현 이" userId="a9f8075b-e146-49eb-ac59-67d2acd4cb95" providerId="ADAL" clId="{CB1935C1-4C31-9943-82E1-D5499C5B6B60}" dt="2022-08-02T02:49:08.966" v="591" actId="22"/>
          <ac:spMkLst>
            <pc:docMk/>
            <pc:sldMk cId="846275350" sldId="565"/>
            <ac:spMk id="5" creationId="{64B298D3-D4E6-7F1D-18A2-180F2C04A3B7}"/>
          </ac:spMkLst>
        </pc:spChg>
        <pc:picChg chg="add mod modCrop">
          <ac:chgData name="서현 이" userId="a9f8075b-e146-49eb-ac59-67d2acd4cb95" providerId="ADAL" clId="{CB1935C1-4C31-9943-82E1-D5499C5B6B60}" dt="2022-08-02T02:52:15.480" v="617" actId="1076"/>
          <ac:picMkLst>
            <pc:docMk/>
            <pc:sldMk cId="846275350" sldId="565"/>
            <ac:picMk id="6" creationId="{988BFE50-51B2-0296-D590-FA85E593B6AB}"/>
          </ac:picMkLst>
        </pc:picChg>
      </pc:sldChg>
      <pc:sldChg chg="addSp delSp modSp add mod ord">
        <pc:chgData name="서현 이" userId="a9f8075b-e146-49eb-ac59-67d2acd4cb95" providerId="ADAL" clId="{CB1935C1-4C31-9943-82E1-D5499C5B6B60}" dt="2022-08-02T03:46:39.513" v="672"/>
        <pc:sldMkLst>
          <pc:docMk/>
          <pc:sldMk cId="251994557" sldId="566"/>
        </pc:sldMkLst>
        <pc:spChg chg="mod">
          <ac:chgData name="서현 이" userId="a9f8075b-e146-49eb-ac59-67d2acd4cb95" providerId="ADAL" clId="{CB1935C1-4C31-9943-82E1-D5499C5B6B60}" dt="2022-08-02T03:46:39.513" v="672"/>
          <ac:spMkLst>
            <pc:docMk/>
            <pc:sldMk cId="251994557" sldId="566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43:58.047" v="644" actId="14100"/>
          <ac:spMkLst>
            <pc:docMk/>
            <pc:sldMk cId="251994557" sldId="566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3:43:08.049" v="624" actId="478"/>
          <ac:spMkLst>
            <pc:docMk/>
            <pc:sldMk cId="251994557" sldId="566"/>
            <ac:spMk id="5" creationId="{B5DE5698-5A5F-453D-6CB3-7333AA0FC54D}"/>
          </ac:spMkLst>
        </pc:spChg>
        <pc:spChg chg="add del">
          <ac:chgData name="서현 이" userId="a9f8075b-e146-49eb-ac59-67d2acd4cb95" providerId="ADAL" clId="{CB1935C1-4C31-9943-82E1-D5499C5B6B60}" dt="2022-08-02T03:43:28.656" v="632" actId="478"/>
          <ac:spMkLst>
            <pc:docMk/>
            <pc:sldMk cId="251994557" sldId="566"/>
            <ac:spMk id="7" creationId="{9256B0E0-CA63-EECF-5984-2C84F3E9C793}"/>
          </ac:spMkLst>
        </pc:spChg>
        <pc:spChg chg="del">
          <ac:chgData name="서현 이" userId="a9f8075b-e146-49eb-ac59-67d2acd4cb95" providerId="ADAL" clId="{CB1935C1-4C31-9943-82E1-D5499C5B6B60}" dt="2022-08-02T03:44:33.584" v="647" actId="478"/>
          <ac:spMkLst>
            <pc:docMk/>
            <pc:sldMk cId="251994557" sldId="566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46:41.546" v="673"/>
        <pc:sldMkLst>
          <pc:docMk/>
          <pc:sldMk cId="4289263581" sldId="567"/>
        </pc:sldMkLst>
        <pc:spChg chg="mod">
          <ac:chgData name="서현 이" userId="a9f8075b-e146-49eb-ac59-67d2acd4cb95" providerId="ADAL" clId="{CB1935C1-4C31-9943-82E1-D5499C5B6B60}" dt="2022-08-02T03:46:41.546" v="673"/>
          <ac:spMkLst>
            <pc:docMk/>
            <pc:sldMk cId="4289263581" sldId="567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45:07.052" v="655" actId="14100"/>
          <ac:spMkLst>
            <pc:docMk/>
            <pc:sldMk cId="4289263581" sldId="567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3:44:45.738" v="649" actId="478"/>
          <ac:spMkLst>
            <pc:docMk/>
            <pc:sldMk cId="4289263581" sldId="567"/>
            <ac:spMk id="5" creationId="{6D74A490-E904-F72C-4FDF-572AEE0ABF1D}"/>
          </ac:spMkLst>
        </pc:spChg>
        <pc:spChg chg="add del">
          <ac:chgData name="서현 이" userId="a9f8075b-e146-49eb-ac59-67d2acd4cb95" providerId="ADAL" clId="{CB1935C1-4C31-9943-82E1-D5499C5B6B60}" dt="2022-08-02T03:44:59.298" v="652" actId="478"/>
          <ac:spMkLst>
            <pc:docMk/>
            <pc:sldMk cId="4289263581" sldId="567"/>
            <ac:spMk id="7" creationId="{41C65FA1-07BA-387A-A8B3-3C3FEF135C72}"/>
          </ac:spMkLst>
        </pc:spChg>
        <pc:spChg chg="del">
          <ac:chgData name="서현 이" userId="a9f8075b-e146-49eb-ac59-67d2acd4cb95" providerId="ADAL" clId="{CB1935C1-4C31-9943-82E1-D5499C5B6B60}" dt="2022-08-02T03:44:31.188" v="646" actId="478"/>
          <ac:spMkLst>
            <pc:docMk/>
            <pc:sldMk cId="4289263581" sldId="567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46:43.605" v="674"/>
        <pc:sldMkLst>
          <pc:docMk/>
          <pc:sldMk cId="3070827731" sldId="568"/>
        </pc:sldMkLst>
        <pc:spChg chg="mod">
          <ac:chgData name="서현 이" userId="a9f8075b-e146-49eb-ac59-67d2acd4cb95" providerId="ADAL" clId="{CB1935C1-4C31-9943-82E1-D5499C5B6B60}" dt="2022-08-02T03:46:43.605" v="674"/>
          <ac:spMkLst>
            <pc:docMk/>
            <pc:sldMk cId="3070827731" sldId="568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46:00.944" v="661" actId="14100"/>
          <ac:spMkLst>
            <pc:docMk/>
            <pc:sldMk cId="3070827731" sldId="568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3:45:50.203" v="658" actId="478"/>
          <ac:spMkLst>
            <pc:docMk/>
            <pc:sldMk cId="3070827731" sldId="568"/>
            <ac:spMk id="5" creationId="{5391DDDD-5806-7EFA-5D16-0F7C878BF72A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46:45.972" v="675"/>
        <pc:sldMkLst>
          <pc:docMk/>
          <pc:sldMk cId="1474184243" sldId="569"/>
        </pc:sldMkLst>
        <pc:spChg chg="mod">
          <ac:chgData name="서현 이" userId="a9f8075b-e146-49eb-ac59-67d2acd4cb95" providerId="ADAL" clId="{CB1935C1-4C31-9943-82E1-D5499C5B6B60}" dt="2022-08-02T03:46:45.972" v="675"/>
          <ac:spMkLst>
            <pc:docMk/>
            <pc:sldMk cId="1474184243" sldId="569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46:29.663" v="669" actId="404"/>
          <ac:spMkLst>
            <pc:docMk/>
            <pc:sldMk cId="1474184243" sldId="569"/>
            <ac:spMk id="4" creationId="{2F37C13F-9161-DAB6-212B-A257188FF22E}"/>
          </ac:spMkLst>
        </pc:spChg>
        <pc:spChg chg="add del mod">
          <ac:chgData name="서현 이" userId="a9f8075b-e146-49eb-ac59-67d2acd4cb95" providerId="ADAL" clId="{CB1935C1-4C31-9943-82E1-D5499C5B6B60}" dt="2022-08-02T03:46:32.128" v="671"/>
          <ac:spMkLst>
            <pc:docMk/>
            <pc:sldMk cId="1474184243" sldId="569"/>
            <ac:spMk id="5" creationId="{3E5336C0-A778-F6F0-9906-932486A054EC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52:25.015" v="687" actId="1076"/>
        <pc:sldMkLst>
          <pc:docMk/>
          <pc:sldMk cId="692501994" sldId="570"/>
        </pc:sldMkLst>
        <pc:spChg chg="del">
          <ac:chgData name="서현 이" userId="a9f8075b-e146-49eb-ac59-67d2acd4cb95" providerId="ADAL" clId="{CB1935C1-4C31-9943-82E1-D5499C5B6B60}" dt="2022-08-02T03:52:17.704" v="683" actId="478"/>
          <ac:spMkLst>
            <pc:docMk/>
            <pc:sldMk cId="692501994" sldId="570"/>
            <ac:spMk id="4" creationId="{2F37C13F-9161-DAB6-212B-A257188FF22E}"/>
          </ac:spMkLst>
        </pc:spChg>
        <pc:picChg chg="add mod">
          <ac:chgData name="서현 이" userId="a9f8075b-e146-49eb-ac59-67d2acd4cb95" providerId="ADAL" clId="{CB1935C1-4C31-9943-82E1-D5499C5B6B60}" dt="2022-08-02T03:52:25.015" v="687" actId="1076"/>
          <ac:picMkLst>
            <pc:docMk/>
            <pc:sldMk cId="692501994" sldId="570"/>
            <ac:picMk id="3" creationId="{DBAB9EEC-64A8-9A30-3E4D-152D8ED59CE3}"/>
          </ac:picMkLst>
        </pc:picChg>
      </pc:sldChg>
      <pc:sldChg chg="modSp add mod">
        <pc:chgData name="서현 이" userId="a9f8075b-e146-49eb-ac59-67d2acd4cb95" providerId="ADAL" clId="{CB1935C1-4C31-9943-82E1-D5499C5B6B60}" dt="2022-08-02T03:52:45.151" v="690" actId="20577"/>
        <pc:sldMkLst>
          <pc:docMk/>
          <pc:sldMk cId="2506992868" sldId="571"/>
        </pc:sldMkLst>
        <pc:spChg chg="mod">
          <ac:chgData name="서현 이" userId="a9f8075b-e146-49eb-ac59-67d2acd4cb95" providerId="ADAL" clId="{CB1935C1-4C31-9943-82E1-D5499C5B6B60}" dt="2022-08-02T03:52:45.151" v="690" actId="20577"/>
          <ac:spMkLst>
            <pc:docMk/>
            <pc:sldMk cId="2506992868" sldId="571"/>
            <ac:spMk id="2" creationId="{530C1D6F-8020-81EF-0715-F041F1A6588B}"/>
          </ac:spMkLst>
        </pc:spChg>
      </pc:sldChg>
      <pc:sldChg chg="modSp add mod">
        <pc:chgData name="서현 이" userId="a9f8075b-e146-49eb-ac59-67d2acd4cb95" providerId="ADAL" clId="{CB1935C1-4C31-9943-82E1-D5499C5B6B60}" dt="2022-08-02T03:52:58.474" v="730" actId="20577"/>
        <pc:sldMkLst>
          <pc:docMk/>
          <pc:sldMk cId="2339143550" sldId="572"/>
        </pc:sldMkLst>
        <pc:spChg chg="mod">
          <ac:chgData name="서현 이" userId="a9f8075b-e146-49eb-ac59-67d2acd4cb95" providerId="ADAL" clId="{CB1935C1-4C31-9943-82E1-D5499C5B6B60}" dt="2022-08-02T03:52:49.285" v="693" actId="20577"/>
          <ac:spMkLst>
            <pc:docMk/>
            <pc:sldMk cId="2339143550" sldId="572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52:58.474" v="730" actId="20577"/>
          <ac:spMkLst>
            <pc:docMk/>
            <pc:sldMk cId="2339143550" sldId="572"/>
            <ac:spMk id="3" creationId="{5D2BAD53-674E-91FC-4397-FB659F9E0180}"/>
          </ac:spMkLst>
        </pc:spChg>
      </pc:sldChg>
    </pc:docChg>
  </pc:docChgLst>
  <pc:docChgLst>
    <pc:chgData name="이서현" userId="a9f8075b-e146-49eb-ac59-67d2acd4cb95" providerId="ADAL" clId="{159A27A7-16C6-4F82-8809-DF8DE9D6E8AF}"/>
    <pc:docChg chg="undo redo custSel addSld delSld modSld sldOrd">
      <pc:chgData name="이서현" userId="a9f8075b-e146-49eb-ac59-67d2acd4cb95" providerId="ADAL" clId="{159A27A7-16C6-4F82-8809-DF8DE9D6E8AF}" dt="2022-07-12T02:50:02.704" v="1356" actId="14100"/>
      <pc:docMkLst>
        <pc:docMk/>
      </pc:docMkLst>
      <pc:sldChg chg="add del">
        <pc:chgData name="이서현" userId="a9f8075b-e146-49eb-ac59-67d2acd4cb95" providerId="ADAL" clId="{159A27A7-16C6-4F82-8809-DF8DE9D6E8AF}" dt="2022-07-12T02:14:59.443" v="307" actId="2696"/>
        <pc:sldMkLst>
          <pc:docMk/>
          <pc:sldMk cId="2450596423" sldId="256"/>
        </pc:sldMkLst>
      </pc:sldChg>
      <pc:sldChg chg="addSp delSp modSp mod">
        <pc:chgData name="이서현" userId="a9f8075b-e146-49eb-ac59-67d2acd4cb95" providerId="ADAL" clId="{159A27A7-16C6-4F82-8809-DF8DE9D6E8AF}" dt="2022-07-12T02:27:46.667" v="680" actId="1076"/>
        <pc:sldMkLst>
          <pc:docMk/>
          <pc:sldMk cId="1806586286" sldId="323"/>
        </pc:sldMkLst>
        <pc:picChg chg="del mod">
          <ac:chgData name="이서현" userId="a9f8075b-e146-49eb-ac59-67d2acd4cb95" providerId="ADAL" clId="{159A27A7-16C6-4F82-8809-DF8DE9D6E8AF}" dt="2022-07-12T02:27:35.277" v="677" actId="478"/>
          <ac:picMkLst>
            <pc:docMk/>
            <pc:sldMk cId="1806586286" sldId="323"/>
            <ac:picMk id="4" creationId="{41857386-187D-7B95-9F72-E14EAED68161}"/>
          </ac:picMkLst>
        </pc:picChg>
        <pc:picChg chg="add mod">
          <ac:chgData name="이서현" userId="a9f8075b-e146-49eb-ac59-67d2acd4cb95" providerId="ADAL" clId="{159A27A7-16C6-4F82-8809-DF8DE9D6E8AF}" dt="2022-07-12T02:27:46.667" v="680" actId="1076"/>
          <ac:picMkLst>
            <pc:docMk/>
            <pc:sldMk cId="1806586286" sldId="323"/>
            <ac:picMk id="5" creationId="{C09E25C8-1258-EA4A-EC19-4D93C30DAA7A}"/>
          </ac:picMkLst>
        </pc:picChg>
      </pc:sldChg>
      <pc:sldChg chg="addSp modSp mod">
        <pc:chgData name="이서현" userId="a9f8075b-e146-49eb-ac59-67d2acd4cb95" providerId="ADAL" clId="{159A27A7-16C6-4F82-8809-DF8DE9D6E8AF}" dt="2022-07-12T01:58:10.656" v="35" actId="14100"/>
        <pc:sldMkLst>
          <pc:docMk/>
          <pc:sldMk cId="2241002741" sldId="335"/>
        </pc:sldMkLst>
        <pc:spChg chg="add mod">
          <ac:chgData name="이서현" userId="a9f8075b-e146-49eb-ac59-67d2acd4cb95" providerId="ADAL" clId="{159A27A7-16C6-4F82-8809-DF8DE9D6E8AF}" dt="2022-07-12T01:58:10.656" v="35" actId="14100"/>
          <ac:spMkLst>
            <pc:docMk/>
            <pc:sldMk cId="2241002741" sldId="335"/>
            <ac:spMk id="4" creationId="{118871A4-E908-9A5F-68A8-78A75E1C5651}"/>
          </ac:spMkLst>
        </pc:spChg>
      </pc:sldChg>
      <pc:sldChg chg="modSp add mod ord">
        <pc:chgData name="이서현" userId="a9f8075b-e146-49eb-ac59-67d2acd4cb95" providerId="ADAL" clId="{159A27A7-16C6-4F82-8809-DF8DE9D6E8AF}" dt="2022-07-12T01:59:23.410" v="47"/>
        <pc:sldMkLst>
          <pc:docMk/>
          <pc:sldMk cId="408475039" sldId="336"/>
        </pc:sldMkLst>
        <pc:spChg chg="mod">
          <ac:chgData name="이서현" userId="a9f8075b-e146-49eb-ac59-67d2acd4cb95" providerId="ADAL" clId="{159A27A7-16C6-4F82-8809-DF8DE9D6E8AF}" dt="2022-07-12T01:57:08.492" v="16" actId="14100"/>
          <ac:spMkLst>
            <pc:docMk/>
            <pc:sldMk cId="408475039" sldId="336"/>
            <ac:spMk id="4" creationId="{118871A4-E908-9A5F-68A8-78A75E1C5651}"/>
          </ac:spMkLst>
        </pc:spChg>
      </pc:sldChg>
      <pc:sldChg chg="addSp modSp add mod ord">
        <pc:chgData name="이서현" userId="a9f8075b-e146-49eb-ac59-67d2acd4cb95" providerId="ADAL" clId="{159A27A7-16C6-4F82-8809-DF8DE9D6E8AF}" dt="2022-07-12T02:05:58.654" v="149" actId="14100"/>
        <pc:sldMkLst>
          <pc:docMk/>
          <pc:sldMk cId="1497518005" sldId="337"/>
        </pc:sldMkLst>
        <pc:spChg chg="add mod">
          <ac:chgData name="이서현" userId="a9f8075b-e146-49eb-ac59-67d2acd4cb95" providerId="ADAL" clId="{159A27A7-16C6-4F82-8809-DF8DE9D6E8AF}" dt="2022-07-12T02:05:51.169" v="134" actId="1076"/>
          <ac:spMkLst>
            <pc:docMk/>
            <pc:sldMk cId="1497518005" sldId="337"/>
            <ac:spMk id="3" creationId="{9350B310-3B72-3641-F8C3-B49FADAEF042}"/>
          </ac:spMkLst>
        </pc:spChg>
        <pc:spChg chg="mod">
          <ac:chgData name="이서현" userId="a9f8075b-e146-49eb-ac59-67d2acd4cb95" providerId="ADAL" clId="{159A27A7-16C6-4F82-8809-DF8DE9D6E8AF}" dt="2022-07-12T02:05:58.654" v="149" actId="14100"/>
          <ac:spMkLst>
            <pc:docMk/>
            <pc:sldMk cId="1497518005" sldId="337"/>
            <ac:spMk id="4" creationId="{118871A4-E908-9A5F-68A8-78A75E1C5651}"/>
          </ac:spMkLst>
        </pc:spChg>
      </pc:sldChg>
      <pc:sldChg chg="addSp modSp add mod">
        <pc:chgData name="이서현" userId="a9f8075b-e146-49eb-ac59-67d2acd4cb95" providerId="ADAL" clId="{159A27A7-16C6-4F82-8809-DF8DE9D6E8AF}" dt="2022-07-12T02:05:03.019" v="131"/>
        <pc:sldMkLst>
          <pc:docMk/>
          <pc:sldMk cId="1014645868" sldId="338"/>
        </pc:sldMkLst>
        <pc:spChg chg="mod">
          <ac:chgData name="이서현" userId="a9f8075b-e146-49eb-ac59-67d2acd4cb95" providerId="ADAL" clId="{159A27A7-16C6-4F82-8809-DF8DE9D6E8AF}" dt="2022-07-12T02:05:03.019" v="131"/>
          <ac:spMkLst>
            <pc:docMk/>
            <pc:sldMk cId="1014645868" sldId="338"/>
            <ac:spMk id="4" creationId="{118871A4-E908-9A5F-68A8-78A75E1C5651}"/>
          </ac:spMkLst>
        </pc:spChg>
        <pc:spChg chg="add mod">
          <ac:chgData name="이서현" userId="a9f8075b-e146-49eb-ac59-67d2acd4cb95" providerId="ADAL" clId="{159A27A7-16C6-4F82-8809-DF8DE9D6E8AF}" dt="2022-07-12T02:03:56.056" v="117" actId="20577"/>
          <ac:spMkLst>
            <pc:docMk/>
            <pc:sldMk cId="1014645868" sldId="338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3:17.664" v="102" actId="14100"/>
        <pc:sldMkLst>
          <pc:docMk/>
          <pc:sldMk cId="4102713190" sldId="339"/>
        </pc:sldMkLst>
        <pc:spChg chg="mod">
          <ac:chgData name="이서현" userId="a9f8075b-e146-49eb-ac59-67d2acd4cb95" providerId="ADAL" clId="{159A27A7-16C6-4F82-8809-DF8DE9D6E8AF}" dt="2022-07-12T02:03:17.664" v="102" actId="14100"/>
          <ac:spMkLst>
            <pc:docMk/>
            <pc:sldMk cId="4102713190" sldId="339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2:25.452" v="92"/>
          <ac:spMkLst>
            <pc:docMk/>
            <pc:sldMk cId="4102713190" sldId="339"/>
            <ac:spMk id="5" creationId="{DD9DF5D7-D769-5E4B-0EB8-F0DD327415F9}"/>
          </ac:spMkLst>
        </pc:spChg>
      </pc:sldChg>
      <pc:sldChg chg="add">
        <pc:chgData name="이서현" userId="a9f8075b-e146-49eb-ac59-67d2acd4cb95" providerId="ADAL" clId="{159A27A7-16C6-4F82-8809-DF8DE9D6E8AF}" dt="2022-07-12T02:05:05.817" v="132"/>
        <pc:sldMkLst>
          <pc:docMk/>
          <pc:sldMk cId="4179273938" sldId="340"/>
        </pc:sldMkLst>
      </pc:sldChg>
      <pc:sldChg chg="modSp add mod">
        <pc:chgData name="이서현" userId="a9f8075b-e146-49eb-ac59-67d2acd4cb95" providerId="ADAL" clId="{159A27A7-16C6-4F82-8809-DF8DE9D6E8AF}" dt="2022-07-12T02:07:31.591" v="163" actId="20577"/>
        <pc:sldMkLst>
          <pc:docMk/>
          <pc:sldMk cId="2414579081" sldId="341"/>
        </pc:sldMkLst>
        <pc:spChg chg="mod">
          <ac:chgData name="이서현" userId="a9f8075b-e146-49eb-ac59-67d2acd4cb95" providerId="ADAL" clId="{159A27A7-16C6-4F82-8809-DF8DE9D6E8AF}" dt="2022-07-12T02:07:24.351" v="159" actId="1076"/>
          <ac:spMkLst>
            <pc:docMk/>
            <pc:sldMk cId="2414579081" sldId="341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7:31.591" v="163" actId="20577"/>
          <ac:spMkLst>
            <pc:docMk/>
            <pc:sldMk cId="2414579081" sldId="341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9:15.616" v="185" actId="20577"/>
        <pc:sldMkLst>
          <pc:docMk/>
          <pc:sldMk cId="2246892015" sldId="342"/>
        </pc:sldMkLst>
        <pc:spChg chg="mod">
          <ac:chgData name="이서현" userId="a9f8075b-e146-49eb-ac59-67d2acd4cb95" providerId="ADAL" clId="{159A27A7-16C6-4F82-8809-DF8DE9D6E8AF}" dt="2022-07-12T02:08:28.161" v="175" actId="20577"/>
          <ac:spMkLst>
            <pc:docMk/>
            <pc:sldMk cId="2246892015" sldId="342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9:15.616" v="185" actId="20577"/>
          <ac:spMkLst>
            <pc:docMk/>
            <pc:sldMk cId="2246892015" sldId="342"/>
            <ac:spMk id="5" creationId="{DD9DF5D7-D769-5E4B-0EB8-F0DD327415F9}"/>
          </ac:spMkLst>
        </pc:spChg>
      </pc:sldChg>
      <pc:sldChg chg="modSp add mod ord">
        <pc:chgData name="이서현" userId="a9f8075b-e146-49eb-ac59-67d2acd4cb95" providerId="ADAL" clId="{159A27A7-16C6-4F82-8809-DF8DE9D6E8AF}" dt="2022-07-12T02:10:42.916" v="251" actId="14100"/>
        <pc:sldMkLst>
          <pc:docMk/>
          <pc:sldMk cId="3867199282" sldId="343"/>
        </pc:sldMkLst>
        <pc:spChg chg="mod">
          <ac:chgData name="이서현" userId="a9f8075b-e146-49eb-ac59-67d2acd4cb95" providerId="ADAL" clId="{159A27A7-16C6-4F82-8809-DF8DE9D6E8AF}" dt="2022-07-12T02:10:15.302" v="215" actId="20577"/>
          <ac:spMkLst>
            <pc:docMk/>
            <pc:sldMk cId="3867199282" sldId="343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10:42.916" v="251" actId="14100"/>
          <ac:spMkLst>
            <pc:docMk/>
            <pc:sldMk cId="3867199282" sldId="343"/>
            <ac:spMk id="5" creationId="{DD9DF5D7-D769-5E4B-0EB8-F0DD327415F9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13:03.138" v="296" actId="20577"/>
        <pc:sldMkLst>
          <pc:docMk/>
          <pc:sldMk cId="2829218796" sldId="344"/>
        </pc:sldMkLst>
        <pc:spChg chg="mod">
          <ac:chgData name="이서현" userId="a9f8075b-e146-49eb-ac59-67d2acd4cb95" providerId="ADAL" clId="{159A27A7-16C6-4F82-8809-DF8DE9D6E8AF}" dt="2022-07-12T02:12:40.578" v="271"/>
          <ac:spMkLst>
            <pc:docMk/>
            <pc:sldMk cId="2829218796" sldId="344"/>
            <ac:spMk id="2" creationId="{E7569B81-F3BB-AE5C-7D95-1DAE05C0BCF6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7" creationId="{A5C91FC2-B6C3-6E5A-A1F8-6AB028F5DAF1}"/>
          </ac:spMkLst>
        </pc:spChg>
        <pc:spChg chg="add mod">
          <ac:chgData name="이서현" userId="a9f8075b-e146-49eb-ac59-67d2acd4cb95" providerId="ADAL" clId="{159A27A7-16C6-4F82-8809-DF8DE9D6E8AF}" dt="2022-07-12T02:12:43.532" v="277" actId="20577"/>
          <ac:spMkLst>
            <pc:docMk/>
            <pc:sldMk cId="2829218796" sldId="344"/>
            <ac:spMk id="9" creationId="{A2DD85A0-568A-E162-3747-F876947B72DA}"/>
          </ac:spMkLst>
        </pc:spChg>
        <pc:spChg chg="add mod">
          <ac:chgData name="이서현" userId="a9f8075b-e146-49eb-ac59-67d2acd4cb95" providerId="ADAL" clId="{159A27A7-16C6-4F82-8809-DF8DE9D6E8AF}" dt="2022-07-12T02:13:03.138" v="296" actId="20577"/>
          <ac:spMkLst>
            <pc:docMk/>
            <pc:sldMk cId="2829218796" sldId="344"/>
            <ac:spMk id="11" creationId="{69F6DF60-75BF-18D1-614D-5603C3F1F6D4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13" creationId="{A4671640-AB01-D64E-4045-FF2D9A67DCF6}"/>
          </ac:spMkLst>
        </pc:spChg>
        <pc:spChg chg="add mod">
          <ac:chgData name="이서현" userId="a9f8075b-e146-49eb-ac59-67d2acd4cb95" providerId="ADAL" clId="{159A27A7-16C6-4F82-8809-DF8DE9D6E8AF}" dt="2022-07-12T02:12:54.274" v="290" actId="122"/>
          <ac:spMkLst>
            <pc:docMk/>
            <pc:sldMk cId="2829218796" sldId="344"/>
            <ac:spMk id="15" creationId="{065A3195-C104-17D1-5B27-162F6E47A576}"/>
          </ac:spMkLst>
        </pc:spChg>
        <pc:picChg chg="del">
          <ac:chgData name="이서현" userId="a9f8075b-e146-49eb-ac59-67d2acd4cb95" providerId="ADAL" clId="{159A27A7-16C6-4F82-8809-DF8DE9D6E8AF}" dt="2022-07-12T02:12:40.911" v="272" actId="478"/>
          <ac:picMkLst>
            <pc:docMk/>
            <pc:sldMk cId="2829218796" sldId="344"/>
            <ac:picMk id="4" creationId="{41857386-187D-7B95-9F72-E14EAED68161}"/>
          </ac:picMkLst>
        </pc:picChg>
        <pc:picChg chg="add del mod">
          <ac:chgData name="이서현" userId="a9f8075b-e146-49eb-ac59-67d2acd4cb95" providerId="ADAL" clId="{159A27A7-16C6-4F82-8809-DF8DE9D6E8AF}" dt="2022-07-12T02:12:41.423" v="273" actId="478"/>
          <ac:picMkLst>
            <pc:docMk/>
            <pc:sldMk cId="2829218796" sldId="344"/>
            <ac:picMk id="5" creationId="{95EC001D-C807-2309-B974-7F69024AB088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16:30.716" v="389" actId="22"/>
        <pc:sldMkLst>
          <pc:docMk/>
          <pc:sldMk cId="566430627" sldId="345"/>
        </pc:sldMkLst>
        <pc:spChg chg="mod">
          <ac:chgData name="이서현" userId="a9f8075b-e146-49eb-ac59-67d2acd4cb95" providerId="ADAL" clId="{159A27A7-16C6-4F82-8809-DF8DE9D6E8AF}" dt="2022-07-12T02:15:16.148" v="319"/>
          <ac:spMkLst>
            <pc:docMk/>
            <pc:sldMk cId="566430627" sldId="345"/>
            <ac:spMk id="2" creationId="{E7569B81-F3BB-AE5C-7D95-1DAE05C0BCF6}"/>
          </ac:spMkLst>
        </pc:spChg>
        <pc:spChg chg="add del mod">
          <ac:chgData name="이서현" userId="a9f8075b-e146-49eb-ac59-67d2acd4cb95" providerId="ADAL" clId="{159A27A7-16C6-4F82-8809-DF8DE9D6E8AF}" dt="2022-07-12T02:16:30.283" v="388" actId="478"/>
          <ac:spMkLst>
            <pc:docMk/>
            <pc:sldMk cId="566430627" sldId="345"/>
            <ac:spMk id="4" creationId="{CE9672F4-53F2-9A29-A82D-0209D18E39A3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7" creationId="{A5C91FC2-B6C3-6E5A-A1F8-6AB028F5DAF1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9" creationId="{A2DD85A0-568A-E162-3747-F876947B72DA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0" creationId="{40DB9353-620E-40F2-3B1E-3125E3E18CA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1" creationId="{69F6DF60-75BF-18D1-614D-5603C3F1F6D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3" creationId="{A4671640-AB01-D64E-4045-FF2D9A67DCF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5" creationId="{065A3195-C104-17D1-5B27-162F6E47A57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7" creationId="{1CEAE694-4F46-F30F-BE5A-D61B8E1E0288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9" creationId="{D43B1545-FD41-596A-A461-97E17895C020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21" creationId="{19361ACF-646C-7B08-CE97-11169F59DBBB}"/>
          </ac:spMkLst>
        </pc:spChg>
      </pc:sldChg>
      <pc:sldChg chg="delSp add setBg delDesignElem">
        <pc:chgData name="이서현" userId="a9f8075b-e146-49eb-ac59-67d2acd4cb95" providerId="ADAL" clId="{159A27A7-16C6-4F82-8809-DF8DE9D6E8AF}" dt="2022-07-12T02:15:02.015" v="309"/>
        <pc:sldMkLst>
          <pc:docMk/>
          <pc:sldMk cId="3399456201" sldId="346"/>
        </pc:sldMkLst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28" creationId="{6CA2C65D-0168-1245-86C8-62A8A6F7B813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0" creationId="{56EC6756-249A-354D-B2C0-DA82BEEEC9B9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2" creationId="{99B14128-2D03-F14B-8681-9410A28F3AA2}"/>
          </ac:spMkLst>
        </pc:spChg>
      </pc:sldChg>
      <pc:sldChg chg="addSp delSp modSp add mod modClrScheme chgLayout">
        <pc:chgData name="이서현" userId="a9f8075b-e146-49eb-ac59-67d2acd4cb95" providerId="ADAL" clId="{159A27A7-16C6-4F82-8809-DF8DE9D6E8AF}" dt="2022-07-12T02:15:51.143" v="387"/>
        <pc:sldMkLst>
          <pc:docMk/>
          <pc:sldMk cId="3224236568" sldId="347"/>
        </pc:sldMkLst>
        <pc:spChg chg="mod ord">
          <ac:chgData name="이서현" userId="a9f8075b-e146-49eb-ac59-67d2acd4cb95" providerId="ADAL" clId="{159A27A7-16C6-4F82-8809-DF8DE9D6E8AF}" dt="2022-07-12T02:15:34.646" v="344" actId="700"/>
          <ac:spMkLst>
            <pc:docMk/>
            <pc:sldMk cId="3224236568" sldId="347"/>
            <ac:spMk id="2" creationId="{E7569B81-F3BB-AE5C-7D95-1DAE05C0BCF6}"/>
          </ac:spMkLst>
        </pc:spChg>
        <pc:spChg chg="add mod ord">
          <ac:chgData name="이서현" userId="a9f8075b-e146-49eb-ac59-67d2acd4cb95" providerId="ADAL" clId="{159A27A7-16C6-4F82-8809-DF8DE9D6E8AF}" dt="2022-07-12T02:15:51.143" v="387"/>
          <ac:spMkLst>
            <pc:docMk/>
            <pc:sldMk cId="3224236568" sldId="347"/>
            <ac:spMk id="3" creationId="{D6E2EA44-8F28-D057-0417-48DF8F802853}"/>
          </ac:spMkLst>
        </pc:spChg>
        <pc:spChg chg="del">
          <ac:chgData name="이서현" userId="a9f8075b-e146-49eb-ac59-67d2acd4cb95" providerId="ADAL" clId="{159A27A7-16C6-4F82-8809-DF8DE9D6E8AF}" dt="2022-07-12T02:15:25.345" v="343" actId="478"/>
          <ac:spMkLst>
            <pc:docMk/>
            <pc:sldMk cId="3224236568" sldId="347"/>
            <ac:spMk id="4" creationId="{CE9672F4-53F2-9A29-A82D-0209D18E39A3}"/>
          </ac:spMkLst>
        </pc:spChg>
      </pc:sldChg>
      <pc:sldChg chg="addSp modSp add mod">
        <pc:chgData name="이서현" userId="a9f8075b-e146-49eb-ac59-67d2acd4cb95" providerId="ADAL" clId="{159A27A7-16C6-4F82-8809-DF8DE9D6E8AF}" dt="2022-07-12T02:18:08.422" v="436" actId="1076"/>
        <pc:sldMkLst>
          <pc:docMk/>
          <pc:sldMk cId="1239009134" sldId="348"/>
        </pc:sldMkLst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4" creationId="{A44C9E24-5979-6D35-AFB9-8DF15FDBE425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5" creationId="{30B32EC8-C559-8B29-B468-B1413B841EAD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6" creationId="{E76B283D-92D8-D589-99B8-3D030E5CC0DD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7" creationId="{C97280EA-AC24-C887-D10C-E0974C9ACD0B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16:50.431" v="392" actId="207"/>
          <ac:spMkLst>
            <pc:docMk/>
            <pc:sldMk cId="1239009134" sldId="348"/>
            <ac:spMk id="17" creationId="{1CEAE694-4F46-F30F-BE5A-D61B8E1E0288}"/>
          </ac:spMkLst>
        </pc:spChg>
        <pc:spChg chg="mod">
          <ac:chgData name="이서현" userId="a9f8075b-e146-49eb-ac59-67d2acd4cb95" providerId="ADAL" clId="{159A27A7-16C6-4F82-8809-DF8DE9D6E8AF}" dt="2022-07-12T02:16:57.961" v="393" actId="207"/>
          <ac:spMkLst>
            <pc:docMk/>
            <pc:sldMk cId="1239009134" sldId="348"/>
            <ac:spMk id="21" creationId="{19361ACF-646C-7B08-CE97-11169F59DBBB}"/>
          </ac:spMkLst>
        </pc:spChg>
      </pc:sldChg>
      <pc:sldChg chg="add del">
        <pc:chgData name="이서현" userId="a9f8075b-e146-49eb-ac59-67d2acd4cb95" providerId="ADAL" clId="{159A27A7-16C6-4F82-8809-DF8DE9D6E8AF}" dt="2022-07-12T02:18:53.755" v="438"/>
        <pc:sldMkLst>
          <pc:docMk/>
          <pc:sldMk cId="643991470" sldId="349"/>
        </pc:sldMkLst>
      </pc:sldChg>
      <pc:sldChg chg="addSp delSp modSp add mod">
        <pc:chgData name="이서현" userId="a9f8075b-e146-49eb-ac59-67d2acd4cb95" providerId="ADAL" clId="{159A27A7-16C6-4F82-8809-DF8DE9D6E8AF}" dt="2022-07-12T02:21:00.821" v="500" actId="207"/>
        <pc:sldMkLst>
          <pc:docMk/>
          <pc:sldMk cId="3948921683" sldId="349"/>
        </pc:sldMkLst>
        <pc:spChg chg="add mod">
          <ac:chgData name="이서현" userId="a9f8075b-e146-49eb-ac59-67d2acd4cb95" providerId="ADAL" clId="{159A27A7-16C6-4F82-8809-DF8DE9D6E8AF}" dt="2022-07-12T02:21:00.821" v="500" actId="207"/>
          <ac:spMkLst>
            <pc:docMk/>
            <pc:sldMk cId="3948921683" sldId="349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19:25.077" v="451" actId="1076"/>
          <ac:spMkLst>
            <pc:docMk/>
            <pc:sldMk cId="3948921683" sldId="349"/>
            <ac:spMk id="10" creationId="{40DB9353-620E-40F2-3B1E-3125E3E18CA4}"/>
          </ac:spMkLst>
        </pc:spChg>
        <pc:spChg chg="add mod">
          <ac:chgData name="이서현" userId="a9f8075b-e146-49eb-ac59-67d2acd4cb95" providerId="ADAL" clId="{159A27A7-16C6-4F82-8809-DF8DE9D6E8AF}" dt="2022-07-12T02:19:32.690" v="463"/>
          <ac:spMkLst>
            <pc:docMk/>
            <pc:sldMk cId="3948921683" sldId="349"/>
            <ac:spMk id="11" creationId="{942C81D4-F861-0E86-6B7B-37E978F2E4A8}"/>
          </ac:spMkLst>
        </pc:spChg>
        <pc:spChg chg="add mod">
          <ac:chgData name="이서현" userId="a9f8075b-e146-49eb-ac59-67d2acd4cb95" providerId="ADAL" clId="{159A27A7-16C6-4F82-8809-DF8DE9D6E8AF}" dt="2022-07-12T02:19:41.679" v="473"/>
          <ac:spMkLst>
            <pc:docMk/>
            <pc:sldMk cId="3948921683" sldId="349"/>
            <ac:spMk id="12" creationId="{41A1D829-6F74-1B99-985F-FE4DC5DA5E7F}"/>
          </ac:spMkLst>
        </pc:spChg>
        <pc:spChg chg="add mod">
          <ac:chgData name="이서현" userId="a9f8075b-e146-49eb-ac59-67d2acd4cb95" providerId="ADAL" clId="{159A27A7-16C6-4F82-8809-DF8DE9D6E8AF}" dt="2022-07-12T02:19:37.863" v="466" actId="571"/>
          <ac:spMkLst>
            <pc:docMk/>
            <pc:sldMk cId="3948921683" sldId="349"/>
            <ac:spMk id="13" creationId="{0F07CCA0-F580-6471-DE58-9E35ABBB2AE1}"/>
          </ac:spMkLst>
        </pc:spChg>
        <pc:spChg chg="mod">
          <ac:chgData name="이서현" userId="a9f8075b-e146-49eb-ac59-67d2acd4cb95" providerId="ADAL" clId="{159A27A7-16C6-4F82-8809-DF8DE9D6E8AF}" dt="2022-07-12T02:20:03.169" v="482" actId="1076"/>
          <ac:spMkLst>
            <pc:docMk/>
            <pc:sldMk cId="3948921683" sldId="349"/>
            <ac:spMk id="14" creationId="{E7728DA8-6974-F594-3F94-9D58AF0391B4}"/>
          </ac:spMkLst>
        </pc:spChg>
        <pc:spChg chg="add mod">
          <ac:chgData name="이서현" userId="a9f8075b-e146-49eb-ac59-67d2acd4cb95" providerId="ADAL" clId="{159A27A7-16C6-4F82-8809-DF8DE9D6E8AF}" dt="2022-07-12T02:20:18.355" v="489" actId="1076"/>
          <ac:spMkLst>
            <pc:docMk/>
            <pc:sldMk cId="3948921683" sldId="349"/>
            <ac:spMk id="16" creationId="{2235FD80-5065-EB19-8C1C-6812B4A508C1}"/>
          </ac:spMkLst>
        </pc:spChg>
        <pc:spChg chg="mod">
          <ac:chgData name="이서현" userId="a9f8075b-e146-49eb-ac59-67d2acd4cb95" providerId="ADAL" clId="{159A27A7-16C6-4F82-8809-DF8DE9D6E8AF}" dt="2022-07-12T02:19:49.666" v="476" actId="14100"/>
          <ac:spMkLst>
            <pc:docMk/>
            <pc:sldMk cId="3948921683" sldId="349"/>
            <ac:spMk id="17" creationId="{1CEAE694-4F46-F30F-BE5A-D61B8E1E0288}"/>
          </ac:spMkLst>
        </pc:spChg>
        <pc:spChg chg="add mod">
          <ac:chgData name="이서현" userId="a9f8075b-e146-49eb-ac59-67d2acd4cb95" providerId="ADAL" clId="{159A27A7-16C6-4F82-8809-DF8DE9D6E8AF}" dt="2022-07-12T02:20:29.876" v="493" actId="1076"/>
          <ac:spMkLst>
            <pc:docMk/>
            <pc:sldMk cId="3948921683" sldId="349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19:18.458" v="448" actId="478"/>
          <ac:spMkLst>
            <pc:docMk/>
            <pc:sldMk cId="3948921683" sldId="349"/>
            <ac:spMk id="19" creationId="{D43B1545-FD41-596A-A461-97E17895C020}"/>
          </ac:spMkLst>
        </pc:spChg>
        <pc:spChg chg="add mod">
          <ac:chgData name="이서현" userId="a9f8075b-e146-49eb-ac59-67d2acd4cb95" providerId="ADAL" clId="{159A27A7-16C6-4F82-8809-DF8DE9D6E8AF}" dt="2022-07-12T02:20:39.755" v="496" actId="688"/>
          <ac:spMkLst>
            <pc:docMk/>
            <pc:sldMk cId="3948921683" sldId="349"/>
            <ac:spMk id="20" creationId="{5DAC1F0D-34DF-9644-CA25-AB3767AA653B}"/>
          </ac:spMkLst>
        </pc:spChg>
        <pc:spChg chg="del">
          <ac:chgData name="이서현" userId="a9f8075b-e146-49eb-ac59-67d2acd4cb95" providerId="ADAL" clId="{159A27A7-16C6-4F82-8809-DF8DE9D6E8AF}" dt="2022-07-12T02:19:17.137" v="447" actId="478"/>
          <ac:spMkLst>
            <pc:docMk/>
            <pc:sldMk cId="3948921683" sldId="349"/>
            <ac:spMk id="21" creationId="{19361ACF-646C-7B08-CE97-11169F59DBB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2:23.055" v="634" actId="1076"/>
        <pc:sldMkLst>
          <pc:docMk/>
          <pc:sldMk cId="1717520238" sldId="350"/>
        </pc:sldMkLst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5" creationId="{A2A16013-2A75-4AC5-ECE1-65F0A9E11890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8" creationId="{5B7A95BD-ECEF-AFC6-7588-077D5C7B36DA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1" creationId="{942C81D4-F861-0E86-6B7B-37E978F2E4A8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2" creationId="{41A1D829-6F74-1B99-985F-FE4DC5DA5E7F}"/>
          </ac:spMkLst>
        </pc:spChg>
        <pc:spChg chg="del">
          <ac:chgData name="이서현" userId="a9f8075b-e146-49eb-ac59-67d2acd4cb95" providerId="ADAL" clId="{159A27A7-16C6-4F82-8809-DF8DE9D6E8AF}" dt="2022-07-12T02:21:15.199" v="504" actId="478"/>
          <ac:spMkLst>
            <pc:docMk/>
            <pc:sldMk cId="1717520238" sldId="350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21:17.833" v="507" actId="478"/>
          <ac:spMkLst>
            <pc:docMk/>
            <pc:sldMk cId="1717520238" sldId="350"/>
            <ac:spMk id="16" creationId="{2235FD80-5065-EB19-8C1C-6812B4A508C1}"/>
          </ac:spMkLst>
        </pc:spChg>
        <pc:spChg chg="del">
          <ac:chgData name="이서현" userId="a9f8075b-e146-49eb-ac59-67d2acd4cb95" providerId="ADAL" clId="{159A27A7-16C6-4F82-8809-DF8DE9D6E8AF}" dt="2022-07-12T02:21:14.831" v="503" actId="478"/>
          <ac:spMkLst>
            <pc:docMk/>
            <pc:sldMk cId="1717520238" sldId="350"/>
            <ac:spMk id="17" creationId="{1CEAE694-4F46-F30F-BE5A-D61B8E1E0288}"/>
          </ac:spMkLst>
        </pc:spChg>
        <pc:spChg chg="del">
          <ac:chgData name="이서현" userId="a9f8075b-e146-49eb-ac59-67d2acd4cb95" providerId="ADAL" clId="{159A27A7-16C6-4F82-8809-DF8DE9D6E8AF}" dt="2022-07-12T02:21:16.788" v="505" actId="478"/>
          <ac:spMkLst>
            <pc:docMk/>
            <pc:sldMk cId="1717520238" sldId="350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21:17.110" v="506" actId="478"/>
          <ac:spMkLst>
            <pc:docMk/>
            <pc:sldMk cId="1717520238" sldId="350"/>
            <ac:spMk id="20" creationId="{5DAC1F0D-34DF-9644-CA25-AB3767AA653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3:37.897" v="674" actId="20577"/>
        <pc:sldMkLst>
          <pc:docMk/>
          <pc:sldMk cId="4242771985" sldId="351"/>
        </pc:sldMkLst>
        <pc:spChg chg="del">
          <ac:chgData name="이서현" userId="a9f8075b-e146-49eb-ac59-67d2acd4cb95" providerId="ADAL" clId="{159A27A7-16C6-4F82-8809-DF8DE9D6E8AF}" dt="2022-07-12T02:22:41.240" v="636" actId="478"/>
          <ac:spMkLst>
            <pc:docMk/>
            <pc:sldMk cId="4242771985" sldId="351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3:16.620" v="641" actId="478"/>
          <ac:spMkLst>
            <pc:docMk/>
            <pc:sldMk cId="4242771985" sldId="351"/>
            <ac:spMk id="5" creationId="{A2A16013-2A75-4AC5-ECE1-65F0A9E11890}"/>
          </ac:spMkLst>
        </pc:spChg>
        <pc:spChg chg="add mod">
          <ac:chgData name="이서현" userId="a9f8075b-e146-49eb-ac59-67d2acd4cb95" providerId="ADAL" clId="{159A27A7-16C6-4F82-8809-DF8DE9D6E8AF}" dt="2022-07-12T02:23:30.336" v="669" actId="20577"/>
          <ac:spMkLst>
            <pc:docMk/>
            <pc:sldMk cId="4242771985" sldId="351"/>
            <ac:spMk id="6" creationId="{25FB932F-076B-7D13-C67C-450DA97FADC6}"/>
          </ac:spMkLst>
        </pc:spChg>
        <pc:spChg chg="add mod">
          <ac:chgData name="이서현" userId="a9f8075b-e146-49eb-ac59-67d2acd4cb95" providerId="ADAL" clId="{159A27A7-16C6-4F82-8809-DF8DE9D6E8AF}" dt="2022-07-12T02:23:19.451" v="642" actId="571"/>
          <ac:spMkLst>
            <pc:docMk/>
            <pc:sldMk cId="4242771985" sldId="351"/>
            <ac:spMk id="7" creationId="{9D6313E4-B1DB-2098-4165-5774401EF186}"/>
          </ac:spMkLst>
        </pc:spChg>
        <pc:spChg chg="del">
          <ac:chgData name="이서현" userId="a9f8075b-e146-49eb-ac59-67d2acd4cb95" providerId="ADAL" clId="{159A27A7-16C6-4F82-8809-DF8DE9D6E8AF}" dt="2022-07-12T02:23:32.783" v="670" actId="478"/>
          <ac:spMkLst>
            <pc:docMk/>
            <pc:sldMk cId="4242771985" sldId="351"/>
            <ac:spMk id="8" creationId="{5B7A95BD-ECEF-AFC6-7588-077D5C7B36DA}"/>
          </ac:spMkLst>
        </pc:spChg>
        <pc:spChg chg="add mod">
          <ac:chgData name="이서현" userId="a9f8075b-e146-49eb-ac59-67d2acd4cb95" providerId="ADAL" clId="{159A27A7-16C6-4F82-8809-DF8DE9D6E8AF}" dt="2022-07-12T02:23:37.897" v="674" actId="20577"/>
          <ac:spMkLst>
            <pc:docMk/>
            <pc:sldMk cId="4242771985" sldId="351"/>
            <ac:spMk id="9" creationId="{05073F6D-B1FF-3C6B-D410-8EB1CD1CC6BE}"/>
          </ac:spMkLst>
        </pc:spChg>
      </pc:sldChg>
      <pc:sldChg chg="modSp add mod">
        <pc:chgData name="이서현" userId="a9f8075b-e146-49eb-ac59-67d2acd4cb95" providerId="ADAL" clId="{159A27A7-16C6-4F82-8809-DF8DE9D6E8AF}" dt="2022-07-12T02:29:45.019" v="729" actId="404"/>
        <pc:sldMkLst>
          <pc:docMk/>
          <pc:sldMk cId="3572166341" sldId="352"/>
        </pc:sldMkLst>
        <pc:spChg chg="mod">
          <ac:chgData name="이서현" userId="a9f8075b-e146-49eb-ac59-67d2acd4cb95" providerId="ADAL" clId="{159A27A7-16C6-4F82-8809-DF8DE9D6E8AF}" dt="2022-07-12T02:28:46.454" v="684" actId="20577"/>
          <ac:spMkLst>
            <pc:docMk/>
            <pc:sldMk cId="3572166341" sldId="352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28:50.501" v="686" actId="20577"/>
          <ac:spMkLst>
            <pc:docMk/>
            <pc:sldMk cId="3572166341" sldId="352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29:45.019" v="729" actId="404"/>
          <ac:spMkLst>
            <pc:docMk/>
            <pc:sldMk cId="3572166341" sldId="352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0:05.600" v="769" actId="20577"/>
        <pc:sldMkLst>
          <pc:docMk/>
          <pc:sldMk cId="3594499860" sldId="353"/>
        </pc:sldMkLst>
        <pc:spChg chg="mod">
          <ac:chgData name="이서현" userId="a9f8075b-e146-49eb-ac59-67d2acd4cb95" providerId="ADAL" clId="{159A27A7-16C6-4F82-8809-DF8DE9D6E8AF}" dt="2022-07-12T02:30:02.735" v="764" actId="20577"/>
          <ac:spMkLst>
            <pc:docMk/>
            <pc:sldMk cId="3594499860" sldId="353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30:05.600" v="769" actId="20577"/>
          <ac:spMkLst>
            <pc:docMk/>
            <pc:sldMk cId="3594499860" sldId="353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3:28.802" v="786"/>
        <pc:sldMkLst>
          <pc:docMk/>
          <pc:sldMk cId="1451279649" sldId="354"/>
        </pc:sldMkLst>
        <pc:spChg chg="mod">
          <ac:chgData name="이서현" userId="a9f8075b-e146-49eb-ac59-67d2acd4cb95" providerId="ADAL" clId="{159A27A7-16C6-4F82-8809-DF8DE9D6E8AF}" dt="2022-07-12T02:33:28.802" v="786"/>
          <ac:spMkLst>
            <pc:docMk/>
            <pc:sldMk cId="1451279649" sldId="354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33:15.885" v="785" actId="15"/>
          <ac:spMkLst>
            <pc:docMk/>
            <pc:sldMk cId="1451279649" sldId="354"/>
            <ac:spMk id="9" creationId="{1CB47979-9126-6887-E642-FFE6CBC8526C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34:11.587" v="800" actId="1076"/>
        <pc:sldMkLst>
          <pc:docMk/>
          <pc:sldMk cId="194624354" sldId="355"/>
        </pc:sldMkLst>
        <pc:spChg chg="mod">
          <ac:chgData name="이서현" userId="a9f8075b-e146-49eb-ac59-67d2acd4cb95" providerId="ADAL" clId="{159A27A7-16C6-4F82-8809-DF8DE9D6E8AF}" dt="2022-07-12T02:33:30.717" v="787"/>
          <ac:spMkLst>
            <pc:docMk/>
            <pc:sldMk cId="194624354" sldId="355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3:43.745" v="794" actId="1076"/>
          <ac:spMkLst>
            <pc:docMk/>
            <pc:sldMk cId="194624354" sldId="355"/>
            <ac:spMk id="4" creationId="{323C7D7D-8F06-8739-9D5D-86F969BF550F}"/>
          </ac:spMkLst>
        </pc:spChg>
        <pc:spChg chg="del">
          <ac:chgData name="이서현" userId="a9f8075b-e146-49eb-ac59-67d2acd4cb95" providerId="ADAL" clId="{159A27A7-16C6-4F82-8809-DF8DE9D6E8AF}" dt="2022-07-12T02:33:35.491" v="788" actId="478"/>
          <ac:spMkLst>
            <pc:docMk/>
            <pc:sldMk cId="194624354" sldId="355"/>
            <ac:spMk id="9" creationId="{1CB47979-9126-6887-E642-FFE6CBC8526C}"/>
          </ac:spMkLst>
        </pc:spChg>
        <pc:picChg chg="del">
          <ac:chgData name="이서현" userId="a9f8075b-e146-49eb-ac59-67d2acd4cb95" providerId="ADAL" clId="{159A27A7-16C6-4F82-8809-DF8DE9D6E8AF}" dt="2022-07-12T02:33:45.406" v="795" actId="478"/>
          <ac:picMkLst>
            <pc:docMk/>
            <pc:sldMk cId="194624354" sldId="355"/>
            <ac:picMk id="6" creationId="{AEC6F37E-8C16-EFE3-F38F-58C766E29491}"/>
          </ac:picMkLst>
        </pc:picChg>
        <pc:picChg chg="add mod">
          <ac:chgData name="이서현" userId="a9f8075b-e146-49eb-ac59-67d2acd4cb95" providerId="ADAL" clId="{159A27A7-16C6-4F82-8809-DF8DE9D6E8AF}" dt="2022-07-12T02:34:11.587" v="800" actId="1076"/>
          <ac:picMkLst>
            <pc:docMk/>
            <pc:sldMk cId="194624354" sldId="355"/>
            <ac:picMk id="7" creationId="{FA62021A-FE78-AC72-FE09-D893E2ECFF39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41:59.867" v="1143"/>
        <pc:sldMkLst>
          <pc:docMk/>
          <pc:sldMk cId="96160800" sldId="356"/>
        </pc:sldMkLst>
        <pc:spChg chg="mod">
          <ac:chgData name="이서현" userId="a9f8075b-e146-49eb-ac59-67d2acd4cb95" providerId="ADAL" clId="{159A27A7-16C6-4F82-8809-DF8DE9D6E8AF}" dt="2022-07-12T02:41:59.867" v="1143"/>
          <ac:spMkLst>
            <pc:docMk/>
            <pc:sldMk cId="96160800" sldId="356"/>
            <ac:spMk id="2" creationId="{DF9AEF29-9547-A208-CBA6-71AA3F65BD0C}"/>
          </ac:spMkLst>
        </pc:spChg>
        <pc:spChg chg="del">
          <ac:chgData name="이서현" userId="a9f8075b-e146-49eb-ac59-67d2acd4cb95" providerId="ADAL" clId="{159A27A7-16C6-4F82-8809-DF8DE9D6E8AF}" dt="2022-07-12T02:34:37.559" v="802" actId="478"/>
          <ac:spMkLst>
            <pc:docMk/>
            <pc:sldMk cId="96160800" sldId="356"/>
            <ac:spMk id="4" creationId="{323C7D7D-8F06-8739-9D5D-86F969BF550F}"/>
          </ac:spMkLst>
        </pc:spChg>
        <pc:spChg chg="add mod">
          <ac:chgData name="이서현" userId="a9f8075b-e146-49eb-ac59-67d2acd4cb95" providerId="ADAL" clId="{159A27A7-16C6-4F82-8809-DF8DE9D6E8AF}" dt="2022-07-12T02:34:53.713" v="827"/>
          <ac:spMkLst>
            <pc:docMk/>
            <pc:sldMk cId="96160800" sldId="356"/>
            <ac:spMk id="5" creationId="{42E9F544-8A21-25A1-C55B-A6F7A5312E49}"/>
          </ac:spMkLst>
        </pc:spChg>
        <pc:spChg chg="add mod">
          <ac:chgData name="이서현" userId="a9f8075b-e146-49eb-ac59-67d2acd4cb95" providerId="ADAL" clId="{159A27A7-16C6-4F82-8809-DF8DE9D6E8AF}" dt="2022-07-12T02:35:05.956" v="838" actId="20577"/>
          <ac:spMkLst>
            <pc:docMk/>
            <pc:sldMk cId="96160800" sldId="356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5:21.351" v="869" actId="20577"/>
          <ac:spMkLst>
            <pc:docMk/>
            <pc:sldMk cId="96160800" sldId="356"/>
            <ac:spMk id="8" creationId="{4AFDEFC8-B336-05FA-044E-5E10BDFB78DA}"/>
          </ac:spMkLst>
        </pc:spChg>
        <pc:spChg chg="add mod">
          <ac:chgData name="이서현" userId="a9f8075b-e146-49eb-ac59-67d2acd4cb95" providerId="ADAL" clId="{159A27A7-16C6-4F82-8809-DF8DE9D6E8AF}" dt="2022-07-12T02:35:31.680" v="886" actId="20577"/>
          <ac:spMkLst>
            <pc:docMk/>
            <pc:sldMk cId="96160800" sldId="356"/>
            <ac:spMk id="9" creationId="{9812E2FE-A4D6-783E-F4CC-B97E0245C9FF}"/>
          </ac:spMkLst>
        </pc:spChg>
        <pc:picChg chg="del">
          <ac:chgData name="이서현" userId="a9f8075b-e146-49eb-ac59-67d2acd4cb95" providerId="ADAL" clId="{159A27A7-16C6-4F82-8809-DF8DE9D6E8AF}" dt="2022-07-12T02:34:38.153" v="803" actId="478"/>
          <ac:picMkLst>
            <pc:docMk/>
            <pc:sldMk cId="96160800" sldId="356"/>
            <ac:picMk id="7" creationId="{FA62021A-FE78-AC72-FE09-D893E2ECFF39}"/>
          </ac:picMkLst>
        </pc:picChg>
      </pc:sldChg>
      <pc:sldChg chg="addSp modSp add mod">
        <pc:chgData name="이서현" userId="a9f8075b-e146-49eb-ac59-67d2acd4cb95" providerId="ADAL" clId="{159A27A7-16C6-4F82-8809-DF8DE9D6E8AF}" dt="2022-07-12T02:45:17.114" v="1320" actId="20577"/>
        <pc:sldMkLst>
          <pc:docMk/>
          <pc:sldMk cId="3851518572" sldId="357"/>
        </pc:sldMkLst>
        <pc:spChg chg="mod">
          <ac:chgData name="이서현" userId="a9f8075b-e146-49eb-ac59-67d2acd4cb95" providerId="ADAL" clId="{159A27A7-16C6-4F82-8809-DF8DE9D6E8AF}" dt="2022-07-12T02:42:02.787" v="1144"/>
          <ac:spMkLst>
            <pc:docMk/>
            <pc:sldMk cId="3851518572" sldId="357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3" creationId="{08500DA5-A5AB-A5ED-4251-EBDFD5DF3041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4" creationId="{CD1BFA4E-DEEF-366E-C1DF-BB35DAD0F31E}"/>
          </ac:spMkLst>
        </pc:spChg>
        <pc:spChg chg="mod">
          <ac:chgData name="이서현" userId="a9f8075b-e146-49eb-ac59-67d2acd4cb95" providerId="ADAL" clId="{159A27A7-16C6-4F82-8809-DF8DE9D6E8AF}" dt="2022-07-12T02:37:37.988" v="889" actId="1076"/>
          <ac:spMkLst>
            <pc:docMk/>
            <pc:sldMk cId="3851518572" sldId="357"/>
            <ac:spMk id="5" creationId="{42E9F544-8A21-25A1-C55B-A6F7A5312E49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7" creationId="{C62756CC-2304-2DA5-A37E-49463EFA941B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8" creationId="{4AFDEFC8-B336-05FA-044E-5E10BDFB78DA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9" creationId="{9812E2FE-A4D6-783E-F4CC-B97E0245C9FF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0" creationId="{2259EF15-08AF-9CE8-FEF4-F849AEA15A43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1" creationId="{8C58F46D-D1EF-058F-54BB-9A1372310CB4}"/>
          </ac:spMkLst>
        </pc:spChg>
        <pc:spChg chg="add mod">
          <ac:chgData name="이서현" userId="a9f8075b-e146-49eb-ac59-67d2acd4cb95" providerId="ADAL" clId="{159A27A7-16C6-4F82-8809-DF8DE9D6E8AF}" dt="2022-07-12T02:45:17.114" v="1320" actId="20577"/>
          <ac:spMkLst>
            <pc:docMk/>
            <pc:sldMk cId="3851518572" sldId="357"/>
            <ac:spMk id="12" creationId="{8749F2C4-3B4F-5699-BD24-E9A5D2D20199}"/>
          </ac:spMkLst>
        </pc:spChg>
        <pc:spChg chg="add mod">
          <ac:chgData name="이서현" userId="a9f8075b-e146-49eb-ac59-67d2acd4cb95" providerId="ADAL" clId="{159A27A7-16C6-4F82-8809-DF8DE9D6E8AF}" dt="2022-07-12T02:45:10.649" v="1310" actId="20577"/>
          <ac:spMkLst>
            <pc:docMk/>
            <pc:sldMk cId="3851518572" sldId="357"/>
            <ac:spMk id="13" creationId="{AE9716A2-BDFB-5EE6-BBD9-49B860FE59F5}"/>
          </ac:spMkLst>
        </pc:spChg>
        <pc:spChg chg="add mod">
          <ac:chgData name="이서현" userId="a9f8075b-e146-49eb-ac59-67d2acd4cb95" providerId="ADAL" clId="{159A27A7-16C6-4F82-8809-DF8DE9D6E8AF}" dt="2022-07-12T02:40:19.443" v="1051" actId="20577"/>
          <ac:spMkLst>
            <pc:docMk/>
            <pc:sldMk cId="3851518572" sldId="357"/>
            <ac:spMk id="14" creationId="{5B3AA1DA-DDCD-5B69-477F-97DF587EA829}"/>
          </ac:spMkLst>
        </pc:spChg>
        <pc:spChg chg="add mod">
          <ac:chgData name="이서현" userId="a9f8075b-e146-49eb-ac59-67d2acd4cb95" providerId="ADAL" clId="{159A27A7-16C6-4F82-8809-DF8DE9D6E8AF}" dt="2022-07-12T02:40:26.333" v="1071" actId="20577"/>
          <ac:spMkLst>
            <pc:docMk/>
            <pc:sldMk cId="3851518572" sldId="357"/>
            <ac:spMk id="15" creationId="{11EAC7F3-34F1-1074-85B9-5DBB9669A981}"/>
          </ac:spMkLst>
        </pc:spChg>
      </pc:sldChg>
      <pc:sldChg chg="modSp add mod">
        <pc:chgData name="이서현" userId="a9f8075b-e146-49eb-ac59-67d2acd4cb95" providerId="ADAL" clId="{159A27A7-16C6-4F82-8809-DF8DE9D6E8AF}" dt="2022-07-12T02:42:04.893" v="1145"/>
        <pc:sldMkLst>
          <pc:docMk/>
          <pc:sldMk cId="758558662" sldId="358"/>
        </pc:sldMkLst>
        <pc:spChg chg="mod">
          <ac:chgData name="이서현" userId="a9f8075b-e146-49eb-ac59-67d2acd4cb95" providerId="ADAL" clId="{159A27A7-16C6-4F82-8809-DF8DE9D6E8AF}" dt="2022-07-12T02:42:04.893" v="1145"/>
          <ac:spMkLst>
            <pc:docMk/>
            <pc:sldMk cId="758558662" sldId="358"/>
            <ac:spMk id="2" creationId="{530C1D6F-8020-81EF-0715-F041F1A6588B}"/>
          </ac:spMkLst>
        </pc:spChg>
        <pc:spChg chg="mod">
          <ac:chgData name="이서현" userId="a9f8075b-e146-49eb-ac59-67d2acd4cb95" providerId="ADAL" clId="{159A27A7-16C6-4F82-8809-DF8DE9D6E8AF}" dt="2022-07-12T02:41:43.166" v="1129" actId="20577"/>
          <ac:spMkLst>
            <pc:docMk/>
            <pc:sldMk cId="758558662" sldId="358"/>
            <ac:spMk id="10" creationId="{6C905DC3-A697-2E64-E9DE-42DEB7070F0B}"/>
          </ac:spMkLst>
        </pc:spChg>
      </pc:sldChg>
      <pc:sldChg chg="addSp modSp add mod">
        <pc:chgData name="이서현" userId="a9f8075b-e146-49eb-ac59-67d2acd4cb95" providerId="ADAL" clId="{159A27A7-16C6-4F82-8809-DF8DE9D6E8AF}" dt="2022-07-12T02:43:00.098" v="1185"/>
        <pc:sldMkLst>
          <pc:docMk/>
          <pc:sldMk cId="999562792" sldId="359"/>
        </pc:sldMkLst>
        <pc:spChg chg="mod">
          <ac:chgData name="이서현" userId="a9f8075b-e146-49eb-ac59-67d2acd4cb95" providerId="ADAL" clId="{159A27A7-16C6-4F82-8809-DF8DE9D6E8AF}" dt="2022-07-12T02:42:25.422" v="1151" actId="20577"/>
          <ac:spMkLst>
            <pc:docMk/>
            <pc:sldMk cId="999562792" sldId="359"/>
            <ac:spMk id="2" creationId="{530C1D6F-8020-81EF-0715-F041F1A6588B}"/>
          </ac:spMkLst>
        </pc:spChg>
        <pc:spChg chg="add mod">
          <ac:chgData name="이서현" userId="a9f8075b-e146-49eb-ac59-67d2acd4cb95" providerId="ADAL" clId="{159A27A7-16C6-4F82-8809-DF8DE9D6E8AF}" dt="2022-07-12T02:43:00.098" v="1185"/>
          <ac:spMkLst>
            <pc:docMk/>
            <pc:sldMk cId="999562792" sldId="359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2:47.041" v="1158" actId="1076"/>
          <ac:spMkLst>
            <pc:docMk/>
            <pc:sldMk cId="999562792" sldId="359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08.311" v="1207" actId="20577"/>
        <pc:sldMkLst>
          <pc:docMk/>
          <pc:sldMk cId="2543273120" sldId="360"/>
        </pc:sldMkLst>
        <pc:spChg chg="mod">
          <ac:chgData name="이서현" userId="a9f8075b-e146-49eb-ac59-67d2acd4cb95" providerId="ADAL" clId="{159A27A7-16C6-4F82-8809-DF8DE9D6E8AF}" dt="2022-07-12T02:43:05.846" v="1197"/>
          <ac:spMkLst>
            <pc:docMk/>
            <pc:sldMk cId="2543273120" sldId="360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08.311" v="1207" actId="20577"/>
          <ac:spMkLst>
            <pc:docMk/>
            <pc:sldMk cId="2543273120" sldId="360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17.090" v="1220"/>
        <pc:sldMkLst>
          <pc:docMk/>
          <pc:sldMk cId="3365679623" sldId="361"/>
        </pc:sldMkLst>
        <pc:spChg chg="mod">
          <ac:chgData name="이서현" userId="a9f8075b-e146-49eb-ac59-67d2acd4cb95" providerId="ADAL" clId="{159A27A7-16C6-4F82-8809-DF8DE9D6E8AF}" dt="2022-07-12T02:43:17.090" v="1220"/>
          <ac:spMkLst>
            <pc:docMk/>
            <pc:sldMk cId="3365679623" sldId="361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3.600" v="1213" actId="20577"/>
          <ac:spMkLst>
            <pc:docMk/>
            <pc:sldMk cId="3365679623" sldId="361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0.908" v="1233"/>
        <pc:sldMkLst>
          <pc:docMk/>
          <pc:sldMk cId="3837815080" sldId="362"/>
        </pc:sldMkLst>
        <pc:spChg chg="mod">
          <ac:chgData name="이서현" userId="a9f8075b-e146-49eb-ac59-67d2acd4cb95" providerId="ADAL" clId="{159A27A7-16C6-4F82-8809-DF8DE9D6E8AF}" dt="2022-07-12T02:43:50.908" v="1233"/>
          <ac:spMkLst>
            <pc:docMk/>
            <pc:sldMk cId="3837815080" sldId="362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9.733" v="1227" actId="20577"/>
          <ac:spMkLst>
            <pc:docMk/>
            <pc:sldMk cId="3837815080" sldId="362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9.738" v="1250"/>
        <pc:sldMkLst>
          <pc:docMk/>
          <pc:sldMk cId="3938530609" sldId="363"/>
        </pc:sldMkLst>
        <pc:spChg chg="mod">
          <ac:chgData name="이서현" userId="a9f8075b-e146-49eb-ac59-67d2acd4cb95" providerId="ADAL" clId="{159A27A7-16C6-4F82-8809-DF8DE9D6E8AF}" dt="2022-07-12T02:43:59.738" v="1250"/>
          <ac:spMkLst>
            <pc:docMk/>
            <pc:sldMk cId="3938530609" sldId="363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55.896" v="1244" actId="20577"/>
          <ac:spMkLst>
            <pc:docMk/>
            <pc:sldMk cId="3938530609" sldId="363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4:05.149" v="1259" actId="20577"/>
        <pc:sldMkLst>
          <pc:docMk/>
          <pc:sldMk cId="3507759589" sldId="364"/>
        </pc:sldMkLst>
        <pc:spChg chg="mod">
          <ac:chgData name="이서현" userId="a9f8075b-e146-49eb-ac59-67d2acd4cb95" providerId="ADAL" clId="{159A27A7-16C6-4F82-8809-DF8DE9D6E8AF}" dt="2022-07-12T02:44:05.149" v="1259" actId="20577"/>
          <ac:spMkLst>
            <pc:docMk/>
            <pc:sldMk cId="3507759589" sldId="364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03.186" v="1258" actId="20577"/>
          <ac:spMkLst>
            <pc:docMk/>
            <pc:sldMk cId="3507759589" sldId="364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4:32.492" v="1266"/>
        <pc:sldMkLst>
          <pc:docMk/>
          <pc:sldMk cId="2020850643" sldId="365"/>
        </pc:sldMkLst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4:32.492" v="1266"/>
          <ac:picMkLst>
            <pc:docMk/>
            <pc:sldMk cId="2020850643" sldId="365"/>
            <ac:picMk id="1026" creationId="{14A8E46C-DF08-47E3-4C42-4DDF3D6A2584}"/>
          </ac:picMkLst>
        </pc:picChg>
      </pc:sldChg>
      <pc:sldChg chg="modSp add mod">
        <pc:chgData name="이서현" userId="a9f8075b-e146-49eb-ac59-67d2acd4cb95" providerId="ADAL" clId="{159A27A7-16C6-4F82-8809-DF8DE9D6E8AF}" dt="2022-07-12T02:44:53.541" v="1284"/>
        <pc:sldMkLst>
          <pc:docMk/>
          <pc:sldMk cId="2822612540" sldId="366"/>
        </pc:sldMkLst>
        <pc:spChg chg="mod">
          <ac:chgData name="이서현" userId="a9f8075b-e146-49eb-ac59-67d2acd4cb95" providerId="ADAL" clId="{159A27A7-16C6-4F82-8809-DF8DE9D6E8AF}" dt="2022-07-12T02:44:53.541" v="1284"/>
          <ac:spMkLst>
            <pc:docMk/>
            <pc:sldMk cId="2822612540" sldId="366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37.923" v="1273" actId="20577"/>
          <ac:spMkLst>
            <pc:docMk/>
            <pc:sldMk cId="2822612540" sldId="366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8:32.836" v="1340"/>
        <pc:sldMkLst>
          <pc:docMk/>
          <pc:sldMk cId="357039618" sldId="367"/>
        </pc:sldMkLst>
        <pc:spChg chg="mod">
          <ac:chgData name="이서현" userId="a9f8075b-e146-49eb-ac59-67d2acd4cb95" providerId="ADAL" clId="{159A27A7-16C6-4F82-8809-DF8DE9D6E8AF}" dt="2022-07-12T02:48:32.836" v="1340"/>
          <ac:spMkLst>
            <pc:docMk/>
            <pc:sldMk cId="357039618" sldId="367"/>
            <ac:spMk id="2" creationId="{530C1D6F-8020-81EF-0715-F041F1A6588B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8:28.203" v="1327" actId="1076"/>
          <ac:picMkLst>
            <pc:docMk/>
            <pc:sldMk cId="357039618" sldId="367"/>
            <ac:picMk id="5" creationId="{01B159FC-2AFE-3BFE-15B9-113CB750585E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50:02.704" v="1356" actId="14100"/>
        <pc:sldMkLst>
          <pc:docMk/>
          <pc:sldMk cId="3899912494" sldId="368"/>
        </pc:sldMkLst>
        <pc:spChg chg="add del">
          <ac:chgData name="이서현" userId="a9f8075b-e146-49eb-ac59-67d2acd4cb95" providerId="ADAL" clId="{159A27A7-16C6-4F82-8809-DF8DE9D6E8AF}" dt="2022-07-12T02:49:08.543" v="1344" actId="22"/>
          <ac:spMkLst>
            <pc:docMk/>
            <pc:sldMk cId="3899912494" sldId="368"/>
            <ac:spMk id="4" creationId="{605AB8A8-2176-600E-DDD2-18828CB02A40}"/>
          </ac:spMkLst>
        </pc:spChg>
        <pc:spChg chg="add mod">
          <ac:chgData name="이서현" userId="a9f8075b-e146-49eb-ac59-67d2acd4cb95" providerId="ADAL" clId="{159A27A7-16C6-4F82-8809-DF8DE9D6E8AF}" dt="2022-07-12T02:50:02.704" v="1356" actId="14100"/>
          <ac:spMkLst>
            <pc:docMk/>
            <pc:sldMk cId="3899912494" sldId="368"/>
            <ac:spMk id="7" creationId="{023E0D4C-DC9E-4C2D-61F6-72C5DE116A10}"/>
          </ac:spMkLst>
        </pc:spChg>
        <pc:picChg chg="del">
          <ac:chgData name="이서현" userId="a9f8075b-e146-49eb-ac59-67d2acd4cb95" providerId="ADAL" clId="{159A27A7-16C6-4F82-8809-DF8DE9D6E8AF}" dt="2022-07-12T02:49:05.506" v="1342" actId="478"/>
          <ac:picMkLst>
            <pc:docMk/>
            <pc:sldMk cId="3899912494" sldId="368"/>
            <ac:picMk id="5" creationId="{01B159FC-2AFE-3BFE-15B9-113CB750585E}"/>
          </ac:picMkLst>
        </pc:picChg>
      </pc:sldChg>
    </pc:docChg>
  </pc:docChgLst>
  <pc:docChgLst>
    <pc:chgData name="이서현" userId="S::04seohyun@kaist.ac.kr::a9f8075b-e146-49eb-ac59-67d2acd4cb95" providerId="AD" clId="Web-{EAAB77D8-69EB-4412-07EB-8D56E9CA098A}"/>
    <pc:docChg chg="modSld">
      <pc:chgData name="이서현" userId="S::04seohyun@kaist.ac.kr::a9f8075b-e146-49eb-ac59-67d2acd4cb95" providerId="AD" clId="Web-{EAAB77D8-69EB-4412-07EB-8D56E9CA098A}" dt="2022-08-14T01:08:11.102" v="1" actId="20577"/>
      <pc:docMkLst>
        <pc:docMk/>
      </pc:docMkLst>
      <pc:sldChg chg="modSp">
        <pc:chgData name="이서현" userId="S::04seohyun@kaist.ac.kr::a9f8075b-e146-49eb-ac59-67d2acd4cb95" providerId="AD" clId="Web-{EAAB77D8-69EB-4412-07EB-8D56E9CA098A}" dt="2022-08-14T01:08:11.102" v="1" actId="20577"/>
        <pc:sldMkLst>
          <pc:docMk/>
          <pc:sldMk cId="1010230494" sldId="557"/>
        </pc:sldMkLst>
        <pc:spChg chg="mod">
          <ac:chgData name="이서현" userId="S::04seohyun@kaist.ac.kr::a9f8075b-e146-49eb-ac59-67d2acd4cb95" providerId="AD" clId="Web-{EAAB77D8-69EB-4412-07EB-8D56E9CA098A}" dt="2022-08-14T01:08:11.102" v="1" actId="20577"/>
          <ac:spMkLst>
            <pc:docMk/>
            <pc:sldMk cId="1010230494" sldId="557"/>
            <ac:spMk id="4" creationId="{2F37C13F-9161-DAB6-212B-A257188FF22E}"/>
          </ac:spMkLst>
        </pc:spChg>
      </pc:sldChg>
    </pc:docChg>
  </pc:docChgLst>
  <pc:docChgLst>
    <pc:chgData name="게스트 사용자" userId="S::urn:spo:anon#1247d7b2029919ac7e6b3a1b06ced6b188aabf7d52092944472533ee503f20e2::" providerId="AD" clId="Web-{D5B327E2-D09D-43D7-B0EC-F4FD9A2B763A}"/>
    <pc:docChg chg="modSld">
      <pc:chgData name="게스트 사용자" userId="S::urn:spo:anon#1247d7b2029919ac7e6b3a1b06ced6b188aabf7d52092944472533ee503f20e2::" providerId="AD" clId="Web-{D5B327E2-D09D-43D7-B0EC-F4FD9A2B763A}" dt="2022-07-22T08:19:43.556" v="1" actId="1076"/>
      <pc:docMkLst>
        <pc:docMk/>
      </pc:docMkLst>
      <pc:sldChg chg="modSp">
        <pc:chgData name="게스트 사용자" userId="S::urn:spo:anon#1247d7b2029919ac7e6b3a1b06ced6b188aabf7d52092944472533ee503f20e2::" providerId="AD" clId="Web-{D5B327E2-D09D-43D7-B0EC-F4FD9A2B763A}" dt="2022-07-22T08:19:43.556" v="1" actId="1076"/>
        <pc:sldMkLst>
          <pc:docMk/>
          <pc:sldMk cId="2045461339" sldId="369"/>
        </pc:sldMkLst>
        <pc:spChg chg="mod">
          <ac:chgData name="게스트 사용자" userId="S::urn:spo:anon#1247d7b2029919ac7e6b3a1b06ced6b188aabf7d52092944472533ee503f20e2::" providerId="AD" clId="Web-{D5B327E2-D09D-43D7-B0EC-F4FD9A2B763A}" dt="2022-07-22T08:19:43.556" v="1" actId="1076"/>
          <ac:spMkLst>
            <pc:docMk/>
            <pc:sldMk cId="2045461339" sldId="369"/>
            <ac:spMk id="7" creationId="{A5C91FC2-B6C3-6E5A-A1F8-6AB028F5DAF1}"/>
          </ac:spMkLst>
        </pc:spChg>
      </pc:sldChg>
    </pc:docChg>
  </pc:docChgLst>
  <pc:docChgLst>
    <pc:chgData name="이서현" userId="a9f8075b-e146-49eb-ac59-67d2acd4cb95" providerId="ADAL" clId="{001CA01D-B265-4E45-B265-1E18893D7A92}"/>
    <pc:docChg chg="undo redo custSel addSld delSld modSld sldOrd addSection delSection modSection">
      <pc:chgData name="이서현" userId="a9f8075b-e146-49eb-ac59-67d2acd4cb95" providerId="ADAL" clId="{001CA01D-B265-4E45-B265-1E18893D7A92}" dt="2022-07-18T20:12:31.727" v="2419"/>
      <pc:docMkLst>
        <pc:docMk/>
      </pc:docMkLst>
      <pc:sldChg chg="del">
        <pc:chgData name="이서현" userId="a9f8075b-e146-49eb-ac59-67d2acd4cb95" providerId="ADAL" clId="{001CA01D-B265-4E45-B265-1E18893D7A92}" dt="2022-07-18T17:41:38.430" v="245" actId="47"/>
        <pc:sldMkLst>
          <pc:docMk/>
          <pc:sldMk cId="2413860512" sldId="25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707960108" sldId="25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31419759" sldId="26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79697461" sldId="26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28804312" sldId="26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66594829" sldId="26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449766011" sldId="26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22194653" sldId="26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57241630" sldId="26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335084386" sldId="26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872098837" sldId="26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577370082" sldId="26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635356129" sldId="27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2281926" sldId="27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361256905" sldId="27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6408695" sldId="27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5986826" sldId="27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54967234" sldId="27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53916117" sldId="27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83909932" sldId="27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784304107" sldId="27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71393373" sldId="27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87923621" sldId="28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73058258" sldId="28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140545396" sldId="28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63039316" sldId="28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276176865" sldId="28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28210961" sldId="28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317117" sldId="28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613820233" sldId="28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80343327" sldId="28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1326808" sldId="28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42983497" sldId="29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462191990" sldId="29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5743106" sldId="29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50627905" sldId="29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9061554" sldId="29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121500005" sldId="29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749827320" sldId="29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65536475" sldId="29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88608975" sldId="29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6133208" sldId="29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99060033" sldId="30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2694072" sldId="30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125919094" sldId="30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25046873" sldId="30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84104816" sldId="30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42383575" sldId="30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6825526" sldId="30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52051533" sldId="30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18187425" sldId="31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07607056" sldId="31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48076239" sldId="31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681512896" sldId="31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752008890" sldId="31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020016131" sldId="31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735243894" sldId="31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72742515" sldId="31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13108927" sldId="31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23675869" sldId="31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912160372" sldId="32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94129929" sldId="32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05269836" sldId="32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06586286" sldId="32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14920261" sldId="32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79717858" sldId="32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38026208" sldId="32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58268265" sldId="32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954698135" sldId="32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817781948" sldId="33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08149441" sldId="33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11072278" sldId="33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15639575" sldId="33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130453240" sldId="334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2241002741" sldId="335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408475039" sldId="336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497518005" sldId="337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014645868" sldId="338"/>
        </pc:sldMkLst>
      </pc:sldChg>
      <pc:sldChg chg="modSp add del mod">
        <pc:chgData name="이서현" userId="a9f8075b-e146-49eb-ac59-67d2acd4cb95" providerId="ADAL" clId="{001CA01D-B265-4E45-B265-1E18893D7A92}" dt="2022-07-18T17:49:34.960" v="335" actId="20577"/>
        <pc:sldMkLst>
          <pc:docMk/>
          <pc:sldMk cId="4102713190" sldId="339"/>
        </pc:sldMkLst>
        <pc:spChg chg="mod">
          <ac:chgData name="이서현" userId="a9f8075b-e146-49eb-ac59-67d2acd4cb95" providerId="ADAL" clId="{001CA01D-B265-4E45-B265-1E18893D7A92}" dt="2022-07-18T17:49:34.960" v="335" actId="20577"/>
          <ac:spMkLst>
            <pc:docMk/>
            <pc:sldMk cId="4102713190" sldId="339"/>
            <ac:spMk id="5" creationId="{DD9DF5D7-D769-5E4B-0EB8-F0DD327415F9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4179273938" sldId="340"/>
        </pc:sldMkLst>
      </pc:sldChg>
      <pc:sldChg chg="modSp add del mod">
        <pc:chgData name="이서현" userId="a9f8075b-e146-49eb-ac59-67d2acd4cb95" providerId="ADAL" clId="{001CA01D-B265-4E45-B265-1E18893D7A92}" dt="2022-07-18T17:49:57.853" v="341" actId="20577"/>
        <pc:sldMkLst>
          <pc:docMk/>
          <pc:sldMk cId="2414579081" sldId="341"/>
        </pc:sldMkLst>
        <pc:spChg chg="mod">
          <ac:chgData name="이서현" userId="a9f8075b-e146-49eb-ac59-67d2acd4cb95" providerId="ADAL" clId="{001CA01D-B265-4E45-B265-1E18893D7A92}" dt="2022-07-18T17:49:57.853" v="341" actId="20577"/>
          <ac:spMkLst>
            <pc:docMk/>
            <pc:sldMk cId="2414579081" sldId="341"/>
            <ac:spMk id="5" creationId="{DD9DF5D7-D769-5E4B-0EB8-F0DD327415F9}"/>
          </ac:spMkLst>
        </pc:spChg>
      </pc:sldChg>
      <pc:sldChg chg="modSp add del mod">
        <pc:chgData name="이서현" userId="a9f8075b-e146-49eb-ac59-67d2acd4cb95" providerId="ADAL" clId="{001CA01D-B265-4E45-B265-1E18893D7A92}" dt="2022-07-18T18:04:19.098" v="515"/>
        <pc:sldMkLst>
          <pc:docMk/>
          <pc:sldMk cId="2246892015" sldId="342"/>
        </pc:sldMkLst>
        <pc:spChg chg="mod">
          <ac:chgData name="이서현" userId="a9f8075b-e146-49eb-ac59-67d2acd4cb95" providerId="ADAL" clId="{001CA01D-B265-4E45-B265-1E18893D7A92}" dt="2022-07-18T18:04:19.098" v="515"/>
          <ac:spMkLst>
            <pc:docMk/>
            <pc:sldMk cId="2246892015" sldId="342"/>
            <ac:spMk id="5" creationId="{DD9DF5D7-D769-5E4B-0EB8-F0DD327415F9}"/>
          </ac:spMkLst>
        </pc:spChg>
      </pc:sldChg>
      <pc:sldChg chg="modSp add del mod">
        <pc:chgData name="이서현" userId="a9f8075b-e146-49eb-ac59-67d2acd4cb95" providerId="ADAL" clId="{001CA01D-B265-4E45-B265-1E18893D7A92}" dt="2022-07-18T17:49:48.394" v="338" actId="14100"/>
        <pc:sldMkLst>
          <pc:docMk/>
          <pc:sldMk cId="3867199282" sldId="343"/>
        </pc:sldMkLst>
        <pc:spChg chg="mod">
          <ac:chgData name="이서현" userId="a9f8075b-e146-49eb-ac59-67d2acd4cb95" providerId="ADAL" clId="{001CA01D-B265-4E45-B265-1E18893D7A92}" dt="2022-07-18T17:49:48.394" v="338" actId="14100"/>
          <ac:spMkLst>
            <pc:docMk/>
            <pc:sldMk cId="3867199282" sldId="343"/>
            <ac:spMk id="5" creationId="{DD9DF5D7-D769-5E4B-0EB8-F0DD327415F9}"/>
          </ac:spMkLst>
        </pc:spChg>
      </pc:sldChg>
      <pc:sldChg chg="delSp modSp add del mod">
        <pc:chgData name="이서현" userId="a9f8075b-e146-49eb-ac59-67d2acd4cb95" providerId="ADAL" clId="{001CA01D-B265-4E45-B265-1E18893D7A92}" dt="2022-07-18T17:50:47.023" v="357" actId="1076"/>
        <pc:sldMkLst>
          <pc:docMk/>
          <pc:sldMk cId="2829218796" sldId="344"/>
        </pc:sldMkLst>
        <pc:spChg chg="mod">
          <ac:chgData name="이서현" userId="a9f8075b-e146-49eb-ac59-67d2acd4cb95" providerId="ADAL" clId="{001CA01D-B265-4E45-B265-1E18893D7A92}" dt="2022-07-18T17:50:43.203" v="355"/>
          <ac:spMkLst>
            <pc:docMk/>
            <pc:sldMk cId="2829218796" sldId="344"/>
            <ac:spMk id="2" creationId="{E7569B81-F3BB-AE5C-7D95-1DAE05C0BCF6}"/>
          </ac:spMkLst>
        </pc:spChg>
        <pc:spChg chg="mod">
          <ac:chgData name="이서현" userId="a9f8075b-e146-49eb-ac59-67d2acd4cb95" providerId="ADAL" clId="{001CA01D-B265-4E45-B265-1E18893D7A92}" dt="2022-07-18T17:50:47.023" v="357" actId="1076"/>
          <ac:spMkLst>
            <pc:docMk/>
            <pc:sldMk cId="2829218796" sldId="344"/>
            <ac:spMk id="9" creationId="{A2DD85A0-568A-E162-3747-F876947B72DA}"/>
          </ac:spMkLst>
        </pc:spChg>
        <pc:spChg chg="del">
          <ac:chgData name="이서현" userId="a9f8075b-e146-49eb-ac59-67d2acd4cb95" providerId="ADAL" clId="{001CA01D-B265-4E45-B265-1E18893D7A92}" dt="2022-07-18T17:50:38.473" v="343" actId="478"/>
          <ac:spMkLst>
            <pc:docMk/>
            <pc:sldMk cId="2829218796" sldId="344"/>
            <ac:spMk id="11" creationId="{69F6DF60-75BF-18D1-614D-5603C3F1F6D4}"/>
          </ac:spMkLst>
        </pc:spChg>
        <pc:spChg chg="del">
          <ac:chgData name="이서현" userId="a9f8075b-e146-49eb-ac59-67d2acd4cb95" providerId="ADAL" clId="{001CA01D-B265-4E45-B265-1E18893D7A92}" dt="2022-07-18T17:50:45.079" v="356" actId="478"/>
          <ac:spMkLst>
            <pc:docMk/>
            <pc:sldMk cId="2829218796" sldId="344"/>
            <ac:spMk id="13" creationId="{A4671640-AB01-D64E-4045-FF2D9A67DCF6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566430627" sldId="345"/>
        </pc:sldMkLst>
      </pc:sldChg>
      <pc:sldChg chg="modSp mod">
        <pc:chgData name="이서현" userId="a9f8075b-e146-49eb-ac59-67d2acd4cb95" providerId="ADAL" clId="{001CA01D-B265-4E45-B265-1E18893D7A92}" dt="2022-07-18T20:12:31.727" v="2419"/>
        <pc:sldMkLst>
          <pc:docMk/>
          <pc:sldMk cId="3224236568" sldId="347"/>
        </pc:sldMkLst>
        <pc:spChg chg="mod">
          <ac:chgData name="이서현" userId="a9f8075b-e146-49eb-ac59-67d2acd4cb95" providerId="ADAL" clId="{001CA01D-B265-4E45-B265-1E18893D7A92}" dt="2022-07-18T20:12:31.727" v="2419"/>
          <ac:spMkLst>
            <pc:docMk/>
            <pc:sldMk cId="3224236568" sldId="347"/>
            <ac:spMk id="3" creationId="{D6E2EA44-8F28-D057-0417-48DF8F802853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239009134" sldId="348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3948921683" sldId="349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717520238" sldId="350"/>
        </pc:sldMkLst>
      </pc:sldChg>
      <pc:sldChg chg="add del">
        <pc:chgData name="이서현" userId="a9f8075b-e146-49eb-ac59-67d2acd4cb95" providerId="ADAL" clId="{001CA01D-B265-4E45-B265-1E18893D7A92}" dt="2022-07-18T17:32:29.302" v="41" actId="47"/>
        <pc:sldMkLst>
          <pc:docMk/>
          <pc:sldMk cId="4242771985" sldId="351"/>
        </pc:sldMkLst>
      </pc:sldChg>
      <pc:sldChg chg="modSp add del mod">
        <pc:chgData name="이서현" userId="a9f8075b-e146-49eb-ac59-67d2acd4cb95" providerId="ADAL" clId="{001CA01D-B265-4E45-B265-1E18893D7A92}" dt="2022-07-18T18:10:30.321" v="561" actId="2696"/>
        <pc:sldMkLst>
          <pc:docMk/>
          <pc:sldMk cId="1068245066" sldId="352"/>
        </pc:sldMkLst>
        <pc:spChg chg="mod">
          <ac:chgData name="이서현" userId="a9f8075b-e146-49eb-ac59-67d2acd4cb95" providerId="ADAL" clId="{001CA01D-B265-4E45-B265-1E18893D7A92}" dt="2022-07-18T17:11:17.102" v="9" actId="207"/>
          <ac:spMkLst>
            <pc:docMk/>
            <pc:sldMk cId="1068245066" sldId="352"/>
            <ac:spMk id="4" creationId="{118871A4-E908-9A5F-68A8-78A75E1C5651}"/>
          </ac:spMkLst>
        </pc:spChg>
      </pc:sldChg>
      <pc:sldChg chg="add del">
        <pc:chgData name="이서현" userId="a9f8075b-e146-49eb-ac59-67d2acd4cb95" providerId="ADAL" clId="{001CA01D-B265-4E45-B265-1E18893D7A92}" dt="2022-07-18T17:11:01.692" v="6"/>
        <pc:sldMkLst>
          <pc:docMk/>
          <pc:sldMk cId="1195919558" sldId="352"/>
        </pc:sldMkLst>
      </pc:sldChg>
      <pc:sldChg chg="modSp add mod">
        <pc:chgData name="이서현" userId="a9f8075b-e146-49eb-ac59-67d2acd4cb95" providerId="ADAL" clId="{001CA01D-B265-4E45-B265-1E18893D7A92}" dt="2022-07-18T18:10:38.348" v="570"/>
        <pc:sldMkLst>
          <pc:docMk/>
          <pc:sldMk cId="2000718919" sldId="352"/>
        </pc:sldMkLst>
        <pc:spChg chg="mod">
          <ac:chgData name="이서현" userId="a9f8075b-e146-49eb-ac59-67d2acd4cb95" providerId="ADAL" clId="{001CA01D-B265-4E45-B265-1E18893D7A92}" dt="2022-07-18T18:10:38.348" v="570"/>
          <ac:spMkLst>
            <pc:docMk/>
            <pc:sldMk cId="2000718919" sldId="352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2166341" sldId="352"/>
        </pc:sldMkLst>
      </pc:sldChg>
      <pc:sldChg chg="modSp add mod">
        <pc:chgData name="이서현" userId="a9f8075b-e146-49eb-ac59-67d2acd4cb95" providerId="ADAL" clId="{001CA01D-B265-4E45-B265-1E18893D7A92}" dt="2022-07-18T17:31:50.781" v="33" actId="20577"/>
        <pc:sldMkLst>
          <pc:docMk/>
          <pc:sldMk cId="1954638515" sldId="353"/>
        </pc:sldMkLst>
        <pc:spChg chg="mod">
          <ac:chgData name="이서현" userId="a9f8075b-e146-49eb-ac59-67d2acd4cb95" providerId="ADAL" clId="{001CA01D-B265-4E45-B265-1E18893D7A92}" dt="2022-07-18T17:31:50.781" v="33" actId="20577"/>
          <ac:spMkLst>
            <pc:docMk/>
            <pc:sldMk cId="1954638515" sldId="353"/>
            <ac:spMk id="3" creationId="{CE764F4A-AE45-4D8F-5341-867837FB4326}"/>
          </ac:spMkLst>
        </pc:spChg>
        <pc:spChg chg="mod">
          <ac:chgData name="이서현" userId="a9f8075b-e146-49eb-ac59-67d2acd4cb95" providerId="ADAL" clId="{001CA01D-B265-4E45-B265-1E18893D7A92}" dt="2022-07-18T17:31:39.485" v="25" actId="20577"/>
          <ac:spMkLst>
            <pc:docMk/>
            <pc:sldMk cId="1954638515" sldId="353"/>
            <ac:spMk id="5" creationId="{A2A16013-2A75-4AC5-ECE1-65F0A9E11890}"/>
          </ac:spMkLst>
        </pc:spChg>
        <pc:spChg chg="mod">
          <ac:chgData name="이서현" userId="a9f8075b-e146-49eb-ac59-67d2acd4cb95" providerId="ADAL" clId="{001CA01D-B265-4E45-B265-1E18893D7A92}" dt="2022-07-18T17:31:35.031" v="21" actId="20577"/>
          <ac:spMkLst>
            <pc:docMk/>
            <pc:sldMk cId="1954638515" sldId="353"/>
            <ac:spMk id="8" creationId="{5B7A95BD-ECEF-AFC6-7588-077D5C7B36DA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94499860" sldId="35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51279649" sldId="354"/>
        </pc:sldMkLst>
      </pc:sldChg>
      <pc:sldChg chg="addSp delSp modSp add mod">
        <pc:chgData name="이서현" userId="a9f8075b-e146-49eb-ac59-67d2acd4cb95" providerId="ADAL" clId="{001CA01D-B265-4E45-B265-1E18893D7A92}" dt="2022-07-18T17:32:11.248" v="40" actId="22"/>
        <pc:sldMkLst>
          <pc:docMk/>
          <pc:sldMk cId="1840412424" sldId="354"/>
        </pc:sldMkLst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3" creationId="{CE764F4A-AE45-4D8F-5341-867837FB4326}"/>
          </ac:spMkLst>
        </pc:spChg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5" creationId="{A2A16013-2A75-4AC5-ECE1-65F0A9E11890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6" creationId="{69BA78AD-9D2D-CA2A-8585-53FC0841E6F4}"/>
          </ac:spMkLst>
        </pc:spChg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8" creationId="{5B7A95BD-ECEF-AFC6-7588-077D5C7B36DA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9" creationId="{6C48E07C-9209-9E58-795A-2F8CEF9E65E3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0" creationId="{40DB9353-620E-40F2-3B1E-3125E3E18CA4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1" creationId="{942C81D4-F861-0E86-6B7B-37E978F2E4A8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2" creationId="{41A1D829-6F74-1B99-985F-FE4DC5DA5E7F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14" creationId="{D3724FD4-6CBF-0604-6DBF-3DCB6B5DD59A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94624354" sldId="355"/>
        </pc:sldMkLst>
      </pc:sldChg>
      <pc:sldChg chg="delSp modSp add mod">
        <pc:chgData name="이서현" userId="a9f8075b-e146-49eb-ac59-67d2acd4cb95" providerId="ADAL" clId="{001CA01D-B265-4E45-B265-1E18893D7A92}" dt="2022-07-18T17:33:20.631" v="82"/>
        <pc:sldMkLst>
          <pc:docMk/>
          <pc:sldMk cId="304805670" sldId="355"/>
        </pc:sldMkLst>
        <pc:spChg chg="mod">
          <ac:chgData name="이서현" userId="a9f8075b-e146-49eb-ac59-67d2acd4cb95" providerId="ADAL" clId="{001CA01D-B265-4E45-B265-1E18893D7A92}" dt="2022-07-18T17:33:20.631" v="82"/>
          <ac:spMkLst>
            <pc:docMk/>
            <pc:sldMk cId="304805670" sldId="355"/>
            <ac:spMk id="4" creationId="{67810461-29D6-D27E-76DF-6E5DC78576AC}"/>
          </ac:spMkLst>
        </pc:spChg>
        <pc:spChg chg="del">
          <ac:chgData name="이서현" userId="a9f8075b-e146-49eb-ac59-67d2acd4cb95" providerId="ADAL" clId="{001CA01D-B265-4E45-B265-1E18893D7A92}" dt="2022-07-18T17:32:50.055" v="49" actId="478"/>
          <ac:spMkLst>
            <pc:docMk/>
            <pc:sldMk cId="304805670" sldId="355"/>
            <ac:spMk id="7" creationId="{5FF7F5E9-E926-152F-5951-F7544C37D7F8}"/>
          </ac:spMkLst>
        </pc:spChg>
        <pc:spChg chg="del">
          <ac:chgData name="이서현" userId="a9f8075b-e146-49eb-ac59-67d2acd4cb95" providerId="ADAL" clId="{001CA01D-B265-4E45-B265-1E18893D7A92}" dt="2022-07-18T17:32:49.488" v="48" actId="478"/>
          <ac:spMkLst>
            <pc:docMk/>
            <pc:sldMk cId="304805670" sldId="355"/>
            <ac:spMk id="9" creationId="{93A9471B-E113-CDD9-4ED5-5F499ACF46D6}"/>
          </ac:spMkLst>
        </pc:spChg>
        <pc:spChg chg="mod">
          <ac:chgData name="이서현" userId="a9f8075b-e146-49eb-ac59-67d2acd4cb95" providerId="ADAL" clId="{001CA01D-B265-4E45-B265-1E18893D7A92}" dt="2022-07-18T17:33:01.061" v="65" actId="20577"/>
          <ac:spMkLst>
            <pc:docMk/>
            <pc:sldMk cId="304805670" sldId="355"/>
            <ac:spMk id="10" creationId="{40DB9353-620E-40F2-3B1E-3125E3E18CA4}"/>
          </ac:spMkLst>
        </pc:spChg>
        <pc:spChg chg="mod">
          <ac:chgData name="이서현" userId="a9f8075b-e146-49eb-ac59-67d2acd4cb95" providerId="ADAL" clId="{001CA01D-B265-4E45-B265-1E18893D7A92}" dt="2022-07-18T17:32:56.453" v="57" actId="20577"/>
          <ac:spMkLst>
            <pc:docMk/>
            <pc:sldMk cId="304805670" sldId="355"/>
            <ac:spMk id="11" creationId="{942C81D4-F861-0E86-6B7B-37E978F2E4A8}"/>
          </ac:spMkLst>
        </pc:spChg>
        <pc:spChg chg="mod">
          <ac:chgData name="이서현" userId="a9f8075b-e146-49eb-ac59-67d2acd4cb95" providerId="ADAL" clId="{001CA01D-B265-4E45-B265-1E18893D7A92}" dt="2022-07-18T17:32:46.479" v="47" actId="20577"/>
          <ac:spMkLst>
            <pc:docMk/>
            <pc:sldMk cId="304805670" sldId="355"/>
            <ac:spMk id="12" creationId="{41A1D829-6F74-1B99-985F-FE4DC5DA5E7F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96160800" sldId="356"/>
        </pc:sldMkLst>
      </pc:sldChg>
      <pc:sldChg chg="addSp delSp modSp add mod">
        <pc:chgData name="이서현" userId="a9f8075b-e146-49eb-ac59-67d2acd4cb95" providerId="ADAL" clId="{001CA01D-B265-4E45-B265-1E18893D7A92}" dt="2022-07-18T17:34:15.806" v="105"/>
        <pc:sldMkLst>
          <pc:docMk/>
          <pc:sldMk cId="1572180907" sldId="356"/>
        </pc:sldMkLst>
        <pc:spChg chg="add mod">
          <ac:chgData name="이서현" userId="a9f8075b-e146-49eb-ac59-67d2acd4cb95" providerId="ADAL" clId="{001CA01D-B265-4E45-B265-1E18893D7A92}" dt="2022-07-18T17:33:49.761" v="87" actId="688"/>
          <ac:spMkLst>
            <pc:docMk/>
            <pc:sldMk cId="1572180907" sldId="356"/>
            <ac:spMk id="3" creationId="{FDAAD16C-15B0-ABA5-B04E-EF5555AA6B60}"/>
          </ac:spMkLst>
        </pc:spChg>
        <pc:spChg chg="mod">
          <ac:chgData name="이서현" userId="a9f8075b-e146-49eb-ac59-67d2acd4cb95" providerId="ADAL" clId="{001CA01D-B265-4E45-B265-1E18893D7A92}" dt="2022-07-18T17:33:52.373" v="88" actId="1076"/>
          <ac:spMkLst>
            <pc:docMk/>
            <pc:sldMk cId="1572180907" sldId="356"/>
            <ac:spMk id="4" creationId="{67810461-29D6-D27E-76DF-6E5DC78576AC}"/>
          </ac:spMkLst>
        </pc:spChg>
        <pc:spChg chg="add mod">
          <ac:chgData name="이서현" userId="a9f8075b-e146-49eb-ac59-67d2acd4cb95" providerId="ADAL" clId="{001CA01D-B265-4E45-B265-1E18893D7A92}" dt="2022-07-18T17:34:10.510" v="96"/>
          <ac:spMkLst>
            <pc:docMk/>
            <pc:sldMk cId="1572180907" sldId="356"/>
            <ac:spMk id="7" creationId="{61B2274C-7486-B04A-81FF-82D4C49762B2}"/>
          </ac:spMkLst>
        </pc:spChg>
        <pc:spChg chg="add mod">
          <ac:chgData name="이서현" userId="a9f8075b-e146-49eb-ac59-67d2acd4cb95" providerId="ADAL" clId="{001CA01D-B265-4E45-B265-1E18893D7A92}" dt="2022-07-18T17:34:15.806" v="105"/>
          <ac:spMkLst>
            <pc:docMk/>
            <pc:sldMk cId="1572180907" sldId="356"/>
            <ac:spMk id="8" creationId="{6997A5AC-428D-52CF-2399-11CFB30792E0}"/>
          </ac:spMkLst>
        </pc:spChg>
        <pc:spChg chg="del">
          <ac:chgData name="이서현" userId="a9f8075b-e146-49eb-ac59-67d2acd4cb95" providerId="ADAL" clId="{001CA01D-B265-4E45-B265-1E18893D7A92}" dt="2022-07-18T17:33:43.061" v="84" actId="478"/>
          <ac:spMkLst>
            <pc:docMk/>
            <pc:sldMk cId="1572180907" sldId="356"/>
            <ac:spMk id="17" creationId="{1CEAE694-4F46-F30F-BE5A-D61B8E1E0288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1518572" sldId="357"/>
        </pc:sldMkLst>
      </pc:sldChg>
      <pc:sldChg chg="modSp add mod">
        <pc:chgData name="이서현" userId="a9f8075b-e146-49eb-ac59-67d2acd4cb95" providerId="ADAL" clId="{001CA01D-B265-4E45-B265-1E18893D7A92}" dt="2022-07-18T17:35:36.859" v="126" actId="20577"/>
        <pc:sldMkLst>
          <pc:docMk/>
          <pc:sldMk cId="3863369021" sldId="357"/>
        </pc:sldMkLst>
        <pc:spChg chg="mod">
          <ac:chgData name="이서현" userId="a9f8075b-e146-49eb-ac59-67d2acd4cb95" providerId="ADAL" clId="{001CA01D-B265-4E45-B265-1E18893D7A92}" dt="2022-07-18T17:35:36.859" v="126" actId="20577"/>
          <ac:spMkLst>
            <pc:docMk/>
            <pc:sldMk cId="3863369021" sldId="357"/>
            <ac:spMk id="2" creationId="{E7569B81-F3BB-AE5C-7D95-1DAE05C0BCF6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758558662" sldId="358"/>
        </pc:sldMkLst>
      </pc:sldChg>
      <pc:sldChg chg="delSp modSp add mod ord">
        <pc:chgData name="이서현" userId="a9f8075b-e146-49eb-ac59-67d2acd4cb95" providerId="ADAL" clId="{001CA01D-B265-4E45-B265-1E18893D7A92}" dt="2022-07-18T17:36:03.067" v="137"/>
        <pc:sldMkLst>
          <pc:docMk/>
          <pc:sldMk cId="3542958603" sldId="358"/>
        </pc:sldMkLst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3" creationId="{FDAAD16C-15B0-ABA5-B04E-EF5555AA6B60}"/>
          </ac:spMkLst>
        </pc:spChg>
        <pc:spChg chg="del">
          <ac:chgData name="이서현" userId="a9f8075b-e146-49eb-ac59-67d2acd4cb95" providerId="ADAL" clId="{001CA01D-B265-4E45-B265-1E18893D7A92}" dt="2022-07-18T17:35:47.852" v="130" actId="478"/>
          <ac:spMkLst>
            <pc:docMk/>
            <pc:sldMk cId="3542958603" sldId="358"/>
            <ac:spMk id="4" creationId="{67810461-29D6-D27E-76DF-6E5DC78576AC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6" creationId="{E76B283D-92D8-D589-99B8-3D030E5CC0DD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7" creationId="{61B2274C-7486-B04A-81FF-82D4C49762B2}"/>
          </ac:spMkLst>
        </pc:spChg>
        <pc:spChg chg="del">
          <ac:chgData name="이서현" userId="a9f8075b-e146-49eb-ac59-67d2acd4cb95" providerId="ADAL" clId="{001CA01D-B265-4E45-B265-1E18893D7A92}" dt="2022-07-18T17:35:46.860" v="129" actId="478"/>
          <ac:spMkLst>
            <pc:docMk/>
            <pc:sldMk cId="3542958603" sldId="358"/>
            <ac:spMk id="8" creationId="{6997A5AC-428D-52CF-2399-11CFB30792E0}"/>
          </ac:spMkLst>
        </pc:spChg>
        <pc:spChg chg="mod">
          <ac:chgData name="이서현" userId="a9f8075b-e146-49eb-ac59-67d2acd4cb95" providerId="ADAL" clId="{001CA01D-B265-4E45-B265-1E18893D7A92}" dt="2022-07-18T17:36:00.566" v="135" actId="1076"/>
          <ac:spMkLst>
            <pc:docMk/>
            <pc:sldMk cId="3542958603" sldId="358"/>
            <ac:spMk id="10" creationId="{40DB9353-620E-40F2-3B1E-3125E3E18CA4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1" creationId="{942C81D4-F861-0E86-6B7B-37E978F2E4A8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2" creationId="{41A1D829-6F74-1B99-985F-FE4DC5DA5E7F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4" creationId="{E7728DA8-6974-F594-3F94-9D58AF0391B4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6" creationId="{2235FD80-5065-EB19-8C1C-6812B4A508C1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8" creationId="{B81EDCBB-E354-9CD2-06B2-C06321938230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20" creationId="{5DAC1F0D-34DF-9644-CA25-AB3767AA653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999562792" sldId="359"/>
        </pc:sldMkLst>
      </pc:sldChg>
      <pc:sldChg chg="modSp add mod">
        <pc:chgData name="이서현" userId="a9f8075b-e146-49eb-ac59-67d2acd4cb95" providerId="ADAL" clId="{001CA01D-B265-4E45-B265-1E18893D7A92}" dt="2022-07-18T17:36:35.247" v="148" actId="207"/>
        <pc:sldMkLst>
          <pc:docMk/>
          <pc:sldMk cId="1379279259" sldId="359"/>
        </pc:sldMkLst>
        <pc:spChg chg="mod">
          <ac:chgData name="이서현" userId="a9f8075b-e146-49eb-ac59-67d2acd4cb95" providerId="ADAL" clId="{001CA01D-B265-4E45-B265-1E18893D7A92}" dt="2022-07-18T17:36:35.247" v="148" actId="207"/>
          <ac:spMkLst>
            <pc:docMk/>
            <pc:sldMk cId="1379279259" sldId="359"/>
            <ac:spMk id="10" creationId="{40DB9353-620E-40F2-3B1E-3125E3E18CA4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7:38:31.785" v="199" actId="1076"/>
        <pc:sldMkLst>
          <pc:docMk/>
          <pc:sldMk cId="688291607" sldId="360"/>
        </pc:sldMkLst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4" creationId="{DB9BF2A2-B412-CECD-7D1C-83EEFC40F73D}"/>
          </ac:spMkLst>
        </pc:spChg>
        <pc:spChg chg="add mod">
          <ac:chgData name="이서현" userId="a9f8075b-e146-49eb-ac59-67d2acd4cb95" providerId="ADAL" clId="{001CA01D-B265-4E45-B265-1E18893D7A92}" dt="2022-07-18T17:38:12.399" v="165"/>
          <ac:spMkLst>
            <pc:docMk/>
            <pc:sldMk cId="688291607" sldId="360"/>
            <ac:spMk id="6" creationId="{30165CC5-C6C3-BE2E-D03A-3AA61DD47ABE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7" creationId="{C0BFE23E-6448-A5CC-AF14-8AA727FF6CD5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8" creationId="{0C412B20-C641-72F7-FBF1-F47DACCE601E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9" creationId="{6B1D745A-7FEA-1205-10E2-5B5E8633F5E6}"/>
          </ac:spMkLst>
        </pc:spChg>
        <pc:spChg chg="del">
          <ac:chgData name="이서현" userId="a9f8075b-e146-49eb-ac59-67d2acd4cb95" providerId="ADAL" clId="{001CA01D-B265-4E45-B265-1E18893D7A92}" dt="2022-07-18T17:37:14.262" v="150" actId="478"/>
          <ac:spMkLst>
            <pc:docMk/>
            <pc:sldMk cId="688291607" sldId="360"/>
            <ac:spMk id="10" creationId="{40DB9353-620E-40F2-3B1E-3125E3E18CA4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43273120" sldId="360"/>
        </pc:sldMkLst>
      </pc:sldChg>
      <pc:sldChg chg="addSp delSp modSp add mod">
        <pc:chgData name="이서현" userId="a9f8075b-e146-49eb-ac59-67d2acd4cb95" providerId="ADAL" clId="{001CA01D-B265-4E45-B265-1E18893D7A92}" dt="2022-07-18T17:39:16.394" v="206"/>
        <pc:sldMkLst>
          <pc:docMk/>
          <pc:sldMk cId="1626841866" sldId="361"/>
        </pc:sldMkLst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4" creationId="{DB9BF2A2-B412-CECD-7D1C-83EEFC40F73D}"/>
          </ac:spMkLst>
        </pc:spChg>
        <pc:spChg chg="del">
          <ac:chgData name="이서현" userId="a9f8075b-e146-49eb-ac59-67d2acd4cb95" providerId="ADAL" clId="{001CA01D-B265-4E45-B265-1E18893D7A92}" dt="2022-07-18T17:39:05.807" v="201" actId="478"/>
          <ac:spMkLst>
            <pc:docMk/>
            <pc:sldMk cId="1626841866" sldId="361"/>
            <ac:spMk id="6" creationId="{30165CC5-C6C3-BE2E-D03A-3AA61DD47ABE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7" creationId="{C0BFE23E-6448-A5CC-AF14-8AA727FF6CD5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8" creationId="{0C412B20-C641-72F7-FBF1-F47DACCE601E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9" creationId="{6B1D745A-7FEA-1205-10E2-5B5E8633F5E6}"/>
          </ac:spMkLst>
        </pc:spChg>
        <pc:picChg chg="add mod">
          <ac:chgData name="이서현" userId="a9f8075b-e146-49eb-ac59-67d2acd4cb95" providerId="ADAL" clId="{001CA01D-B265-4E45-B265-1E18893D7A92}" dt="2022-07-18T17:39:16.394" v="206"/>
          <ac:picMkLst>
            <pc:docMk/>
            <pc:sldMk cId="1626841866" sldId="361"/>
            <ac:picMk id="1026" creationId="{2F4396E9-E3F4-9DB0-F39A-FF6B212F216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365679623" sldId="361"/>
        </pc:sldMkLst>
      </pc:sldChg>
      <pc:sldChg chg="addSp modSp add mod">
        <pc:chgData name="이서현" userId="a9f8075b-e146-49eb-ac59-67d2acd4cb95" providerId="ADAL" clId="{001CA01D-B265-4E45-B265-1E18893D7A92}" dt="2022-07-18T17:40:20.971" v="219" actId="20577"/>
        <pc:sldMkLst>
          <pc:docMk/>
          <pc:sldMk cId="2321438380" sldId="362"/>
        </pc:sldMkLst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3" creationId="{FDAAD16C-15B0-ABA5-B04E-EF5555AA6B6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4" creationId="{67810461-29D6-D27E-76DF-6E5DC78576AC}"/>
          </ac:spMkLst>
        </pc:spChg>
        <pc:spChg chg="add mod">
          <ac:chgData name="이서현" userId="a9f8075b-e146-49eb-ac59-67d2acd4cb95" providerId="ADAL" clId="{001CA01D-B265-4E45-B265-1E18893D7A92}" dt="2022-07-18T17:40:06.829" v="209" actId="571"/>
          <ac:spMkLst>
            <pc:docMk/>
            <pc:sldMk cId="2321438380" sldId="362"/>
            <ac:spMk id="5" creationId="{728D6043-EFE9-EA69-153B-9CF67A027087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6" creationId="{E76B283D-92D8-D589-99B8-3D030E5CC0DD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7" creationId="{61B2274C-7486-B04A-81FF-82D4C49762B2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8" creationId="{6997A5AC-428D-52CF-2399-11CFB30792E0}"/>
          </ac:spMkLst>
        </pc:spChg>
        <pc:spChg chg="add mod">
          <ac:chgData name="이서현" userId="a9f8075b-e146-49eb-ac59-67d2acd4cb95" providerId="ADAL" clId="{001CA01D-B265-4E45-B265-1E18893D7A92}" dt="2022-07-18T17:40:12.479" v="211" actId="196"/>
          <ac:spMkLst>
            <pc:docMk/>
            <pc:sldMk cId="2321438380" sldId="362"/>
            <ac:spMk id="9" creationId="{EAE18F7B-4171-22E1-6F14-B3DB59CEF56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0" creationId="{40DB9353-620E-40F2-3B1E-3125E3E18CA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1" creationId="{942C81D4-F861-0E86-6B7B-37E978F2E4A8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2" creationId="{41A1D829-6F74-1B99-985F-FE4DC5DA5E7F}"/>
          </ac:spMkLst>
        </pc:spChg>
        <pc:spChg chg="add mod">
          <ac:chgData name="이서현" userId="a9f8075b-e146-49eb-ac59-67d2acd4cb95" providerId="ADAL" clId="{001CA01D-B265-4E45-B265-1E18893D7A92}" dt="2022-07-18T17:40:20.971" v="219" actId="20577"/>
          <ac:spMkLst>
            <pc:docMk/>
            <pc:sldMk cId="2321438380" sldId="362"/>
            <ac:spMk id="13" creationId="{6B4E8BF7-47E3-3923-409A-E773A9F8846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4" creationId="{E7728DA8-6974-F594-3F94-9D58AF0391B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6" creationId="{2235FD80-5065-EB19-8C1C-6812B4A508C1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8" creationId="{B81EDCBB-E354-9CD2-06B2-C0632193823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20" creationId="{5DAC1F0D-34DF-9644-CA25-AB3767AA653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37815080" sldId="362"/>
        </pc:sldMkLst>
      </pc:sldChg>
      <pc:sldChg chg="addSp delSp modSp add mod">
        <pc:chgData name="이서현" userId="a9f8075b-e146-49eb-ac59-67d2acd4cb95" providerId="ADAL" clId="{001CA01D-B265-4E45-B265-1E18893D7A92}" dt="2022-07-18T17:40:59.683" v="244" actId="1076"/>
        <pc:sldMkLst>
          <pc:docMk/>
          <pc:sldMk cId="3762075534" sldId="363"/>
        </pc:sldMkLst>
        <pc:spChg chg="add mod">
          <ac:chgData name="이서현" userId="a9f8075b-e146-49eb-ac59-67d2acd4cb95" providerId="ADAL" clId="{001CA01D-B265-4E45-B265-1E18893D7A92}" dt="2022-07-18T17:40:59.683" v="244" actId="1076"/>
          <ac:spMkLst>
            <pc:docMk/>
            <pc:sldMk cId="3762075534" sldId="363"/>
            <ac:spMk id="3" creationId="{283131CC-BBEE-6501-8DC8-6578C57DD58B}"/>
          </ac:spMkLst>
        </pc:spChg>
        <pc:picChg chg="del">
          <ac:chgData name="이서현" userId="a9f8075b-e146-49eb-ac59-67d2acd4cb95" providerId="ADAL" clId="{001CA01D-B265-4E45-B265-1E18893D7A92}" dt="2022-07-18T17:40:43.925" v="221" actId="478"/>
          <ac:picMkLst>
            <pc:docMk/>
            <pc:sldMk cId="3762075534" sldId="363"/>
            <ac:picMk id="1026" creationId="{2F4396E9-E3F4-9DB0-F39A-FF6B212F216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938530609" sldId="363"/>
        </pc:sldMkLst>
      </pc:sldChg>
      <pc:sldChg chg="modSp add mod">
        <pc:chgData name="이서현" userId="a9f8075b-e146-49eb-ac59-67d2acd4cb95" providerId="ADAL" clId="{001CA01D-B265-4E45-B265-1E18893D7A92}" dt="2022-07-18T17:43:44.909" v="266"/>
        <pc:sldMkLst>
          <pc:docMk/>
          <pc:sldMk cId="1642325440" sldId="364"/>
        </pc:sldMkLst>
        <pc:spChg chg="mod">
          <ac:chgData name="이서현" userId="a9f8075b-e146-49eb-ac59-67d2acd4cb95" providerId="ADAL" clId="{001CA01D-B265-4E45-B265-1E18893D7A92}" dt="2022-07-18T17:43:44.909" v="266"/>
          <ac:spMkLst>
            <pc:docMk/>
            <pc:sldMk cId="1642325440" sldId="364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07759589" sldId="364"/>
        </pc:sldMkLst>
      </pc:sldChg>
      <pc:sldChg chg="addSp delSp modSp add mod">
        <pc:chgData name="이서현" userId="a9f8075b-e146-49eb-ac59-67d2acd4cb95" providerId="ADAL" clId="{001CA01D-B265-4E45-B265-1E18893D7A92}" dt="2022-07-18T17:44:18.836" v="273" actId="1076"/>
        <pc:sldMkLst>
          <pc:docMk/>
          <pc:sldMk cId="1622244091" sldId="365"/>
        </pc:sldMkLst>
        <pc:spChg chg="del">
          <ac:chgData name="이서현" userId="a9f8075b-e146-49eb-ac59-67d2acd4cb95" providerId="ADAL" clId="{001CA01D-B265-4E45-B265-1E18893D7A92}" dt="2022-07-18T17:44:11.141" v="268" actId="478"/>
          <ac:spMkLst>
            <pc:docMk/>
            <pc:sldMk cId="1622244091" sldId="365"/>
            <ac:spMk id="3" creationId="{9350B310-3B72-3641-F8C3-B49FADAEF042}"/>
          </ac:spMkLst>
        </pc:spChg>
        <pc:spChg chg="del">
          <ac:chgData name="이서현" userId="a9f8075b-e146-49eb-ac59-67d2acd4cb95" providerId="ADAL" clId="{001CA01D-B265-4E45-B265-1E18893D7A92}" dt="2022-07-18T17:44:11.141" v="268" actId="478"/>
          <ac:spMkLst>
            <pc:docMk/>
            <pc:sldMk cId="1622244091" sldId="365"/>
            <ac:spMk id="4" creationId="{118871A4-E908-9A5F-68A8-78A75E1C5651}"/>
          </ac:spMkLst>
        </pc:spChg>
        <pc:picChg chg="add mod">
          <ac:chgData name="이서현" userId="a9f8075b-e146-49eb-ac59-67d2acd4cb95" providerId="ADAL" clId="{001CA01D-B265-4E45-B265-1E18893D7A92}" dt="2022-07-18T17:44:18.836" v="273" actId="1076"/>
          <ac:picMkLst>
            <pc:docMk/>
            <pc:sldMk cId="1622244091" sldId="365"/>
            <ac:picMk id="2050" creationId="{7FBBA21B-C14C-6FD3-6782-1103C906482A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020850643" sldId="36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822612540" sldId="366"/>
        </pc:sldMkLst>
      </pc:sldChg>
      <pc:sldChg chg="addSp delSp modSp add mod">
        <pc:chgData name="이서현" userId="a9f8075b-e146-49eb-ac59-67d2acd4cb95" providerId="ADAL" clId="{001CA01D-B265-4E45-B265-1E18893D7A92}" dt="2022-07-18T18:43:40.544" v="1170" actId="1076"/>
        <pc:sldMkLst>
          <pc:docMk/>
          <pc:sldMk cId="3520682318" sldId="366"/>
        </pc:sldMkLst>
        <pc:spChg chg="mod">
          <ac:chgData name="이서현" userId="a9f8075b-e146-49eb-ac59-67d2acd4cb95" providerId="ADAL" clId="{001CA01D-B265-4E45-B265-1E18893D7A92}" dt="2022-07-18T17:45:57.401" v="279" actId="20577"/>
          <ac:spMkLst>
            <pc:docMk/>
            <pc:sldMk cId="3520682318" sldId="366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7:46:57.309" v="330" actId="1076"/>
          <ac:spMkLst>
            <pc:docMk/>
            <pc:sldMk cId="3520682318" sldId="366"/>
            <ac:spMk id="6" creationId="{03873EBE-C478-BC40-77E1-60B29541DC93}"/>
          </ac:spMkLst>
        </pc:spChg>
        <pc:picChg chg="add del mod">
          <ac:chgData name="이서현" userId="a9f8075b-e146-49eb-ac59-67d2acd4cb95" providerId="ADAL" clId="{001CA01D-B265-4E45-B265-1E18893D7A92}" dt="2022-07-18T18:43:36.175" v="1167" actId="478"/>
          <ac:picMkLst>
            <pc:docMk/>
            <pc:sldMk cId="3520682318" sldId="366"/>
            <ac:picMk id="4" creationId="{0D71B2A6-2F40-AB49-4795-CA6CE831B97C}"/>
          </ac:picMkLst>
        </pc:picChg>
        <pc:picChg chg="del">
          <ac:chgData name="이서현" userId="a9f8075b-e146-49eb-ac59-67d2acd4cb95" providerId="ADAL" clId="{001CA01D-B265-4E45-B265-1E18893D7A92}" dt="2022-07-18T17:45:58.510" v="280" actId="478"/>
          <ac:picMkLst>
            <pc:docMk/>
            <pc:sldMk cId="3520682318" sldId="366"/>
            <ac:picMk id="2050" creationId="{7FBBA21B-C14C-6FD3-6782-1103C906482A}"/>
          </ac:picMkLst>
        </pc:picChg>
        <pc:picChg chg="add mod">
          <ac:chgData name="이서현" userId="a9f8075b-e146-49eb-ac59-67d2acd4cb95" providerId="ADAL" clId="{001CA01D-B265-4E45-B265-1E18893D7A92}" dt="2022-07-18T18:43:40.544" v="1170" actId="1076"/>
          <ac:picMkLst>
            <pc:docMk/>
            <pc:sldMk cId="3520682318" sldId="366"/>
            <ac:picMk id="3074" creationId="{1AA08579-E98D-D309-F164-A12A7AB19D13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039618" sldId="367"/>
        </pc:sldMkLst>
      </pc:sldChg>
      <pc:sldChg chg="addSp delSp modSp add mod">
        <pc:chgData name="이서현" userId="a9f8075b-e146-49eb-ac59-67d2acd4cb95" providerId="ADAL" clId="{001CA01D-B265-4E45-B265-1E18893D7A92}" dt="2022-07-18T17:46:27.052" v="304" actId="1076"/>
        <pc:sldMkLst>
          <pc:docMk/>
          <pc:sldMk cId="970956423" sldId="367"/>
        </pc:sldMkLst>
        <pc:spChg chg="add mod">
          <ac:chgData name="이서현" userId="a9f8075b-e146-49eb-ac59-67d2acd4cb95" providerId="ADAL" clId="{001CA01D-B265-4E45-B265-1E18893D7A92}" dt="2022-07-18T17:46:27.052" v="304" actId="1076"/>
          <ac:spMkLst>
            <pc:docMk/>
            <pc:sldMk cId="970956423" sldId="367"/>
            <ac:spMk id="5" creationId="{1EEAEEB6-EBDB-5A29-9713-07361ED46B15}"/>
          </ac:spMkLst>
        </pc:spChg>
        <pc:picChg chg="del">
          <ac:chgData name="이서현" userId="a9f8075b-e146-49eb-ac59-67d2acd4cb95" providerId="ADAL" clId="{001CA01D-B265-4E45-B265-1E18893D7A92}" dt="2022-07-18T17:46:09.309" v="285" actId="478"/>
          <ac:picMkLst>
            <pc:docMk/>
            <pc:sldMk cId="970956423" sldId="367"/>
            <ac:picMk id="4" creationId="{0D71B2A6-2F40-AB49-4795-CA6CE831B97C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42:52.675" v="1165" actId="1076"/>
        <pc:sldMkLst>
          <pc:docMk/>
          <pc:sldMk cId="1699150318" sldId="368"/>
        </pc:sldMkLst>
        <pc:picChg chg="del mod">
          <ac:chgData name="이서현" userId="a9f8075b-e146-49eb-ac59-67d2acd4cb95" providerId="ADAL" clId="{001CA01D-B265-4E45-B265-1E18893D7A92}" dt="2022-07-18T18:42:48.694" v="1162" actId="478"/>
          <ac:picMkLst>
            <pc:docMk/>
            <pc:sldMk cId="1699150318" sldId="368"/>
            <ac:picMk id="4" creationId="{0D71B2A6-2F40-AB49-4795-CA6CE831B97C}"/>
          </ac:picMkLst>
        </pc:picChg>
        <pc:picChg chg="add mod">
          <ac:chgData name="이서현" userId="a9f8075b-e146-49eb-ac59-67d2acd4cb95" providerId="ADAL" clId="{001CA01D-B265-4E45-B265-1E18893D7A92}" dt="2022-07-18T18:42:52.675" v="1165" actId="1076"/>
          <ac:picMkLst>
            <pc:docMk/>
            <pc:sldMk cId="1699150318" sldId="368"/>
            <ac:picMk id="2050" creationId="{8EB9DDCE-FC78-6D41-7C11-37FFD7AF50C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99912494" sldId="368"/>
        </pc:sldMkLst>
      </pc:sldChg>
      <pc:sldChg chg="add">
        <pc:chgData name="이서현" userId="a9f8075b-e146-49eb-ac59-67d2acd4cb95" providerId="ADAL" clId="{001CA01D-B265-4E45-B265-1E18893D7A92}" dt="2022-07-18T17:50:34.022" v="342"/>
        <pc:sldMkLst>
          <pc:docMk/>
          <pc:sldMk cId="2045461339" sldId="369"/>
        </pc:sldMkLst>
      </pc:sldChg>
      <pc:sldChg chg="addSp modSp add mod">
        <pc:chgData name="이서현" userId="a9f8075b-e146-49eb-ac59-67d2acd4cb95" providerId="ADAL" clId="{001CA01D-B265-4E45-B265-1E18893D7A92}" dt="2022-07-18T17:53:41.564" v="415" actId="14100"/>
        <pc:sldMkLst>
          <pc:docMk/>
          <pc:sldMk cId="3697939706" sldId="370"/>
        </pc:sldMkLst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4" creationId="{873A0BA4-31B8-DB0F-E3BA-45FD89C6726A}"/>
          </ac:spMkLst>
        </pc:spChg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5" creationId="{5DE59140-30E1-5C8C-FD2E-165534C7EC54}"/>
          </ac:spMkLst>
        </pc:spChg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7:52:28.636" v="384" actId="120"/>
          <ac:spMkLst>
            <pc:docMk/>
            <pc:sldMk cId="3697939706" sldId="370"/>
            <ac:spMk id="9" creationId="{A2DD85A0-568A-E162-3747-F876947B72DA}"/>
          </ac:spMkLst>
        </pc:spChg>
        <pc:spChg chg="add mod">
          <ac:chgData name="이서현" userId="a9f8075b-e146-49eb-ac59-67d2acd4cb95" providerId="ADAL" clId="{001CA01D-B265-4E45-B265-1E18893D7A92}" dt="2022-07-18T17:52:40.990" v="388" actId="1076"/>
          <ac:spMkLst>
            <pc:docMk/>
            <pc:sldMk cId="3697939706" sldId="370"/>
            <ac:spMk id="11" creationId="{414396E7-ABD1-7FB7-CAF6-FC20A6F46969}"/>
          </ac:spMkLst>
        </pc:spChg>
        <pc:spChg chg="add mod">
          <ac:chgData name="이서현" userId="a9f8075b-e146-49eb-ac59-67d2acd4cb95" providerId="ADAL" clId="{001CA01D-B265-4E45-B265-1E18893D7A92}" dt="2022-07-18T17:53:41.564" v="415" actId="14100"/>
          <ac:spMkLst>
            <pc:docMk/>
            <pc:sldMk cId="3697939706" sldId="370"/>
            <ac:spMk id="12" creationId="{379E8F5B-7507-FA38-60E6-DE60A2B65B1E}"/>
          </ac:spMkLst>
        </pc:spChg>
        <pc:spChg chg="add mod">
          <ac:chgData name="이서현" userId="a9f8075b-e146-49eb-ac59-67d2acd4cb95" providerId="ADAL" clId="{001CA01D-B265-4E45-B265-1E18893D7A92}" dt="2022-07-18T17:53:33.453" v="414" actId="20577"/>
          <ac:spMkLst>
            <pc:docMk/>
            <pc:sldMk cId="3697939706" sldId="370"/>
            <ac:spMk id="14" creationId="{A83CA046-D537-EEA4-4CC2-2EC6058E826D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4:18.389" v="1129" actId="22"/>
        <pc:sldMkLst>
          <pc:docMk/>
          <pc:sldMk cId="3077917966" sldId="371"/>
        </pc:sldMkLst>
        <pc:spChg chg="add mod">
          <ac:chgData name="이서현" userId="a9f8075b-e146-49eb-ac59-67d2acd4cb95" providerId="ADAL" clId="{001CA01D-B265-4E45-B265-1E18893D7A92}" dt="2022-07-18T17:54:56.586" v="435"/>
          <ac:spMkLst>
            <pc:docMk/>
            <pc:sldMk cId="3077917966" sldId="371"/>
            <ac:spMk id="3" creationId="{30439AFB-4005-A43A-86FD-728014009E6F}"/>
          </ac:spMkLst>
        </pc:spChg>
        <pc:spChg chg="del">
          <ac:chgData name="이서현" userId="a9f8075b-e146-49eb-ac59-67d2acd4cb95" providerId="ADAL" clId="{001CA01D-B265-4E45-B265-1E18893D7A92}" dt="2022-07-18T17:54:12.507" v="421" actId="478"/>
          <ac:spMkLst>
            <pc:docMk/>
            <pc:sldMk cId="3077917966" sldId="371"/>
            <ac:spMk id="4" creationId="{873A0BA4-31B8-DB0F-E3BA-45FD89C6726A}"/>
          </ac:spMkLst>
        </pc:spChg>
        <pc:spChg chg="mod">
          <ac:chgData name="이서현" userId="a9f8075b-e146-49eb-ac59-67d2acd4cb95" providerId="ADAL" clId="{001CA01D-B265-4E45-B265-1E18893D7A92}" dt="2022-07-18T17:54:23" v="429" actId="1076"/>
          <ac:spMkLst>
            <pc:docMk/>
            <pc:sldMk cId="3077917966" sldId="371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7:54:07.745" v="419" actId="122"/>
          <ac:spMkLst>
            <pc:docMk/>
            <pc:sldMk cId="3077917966" sldId="371"/>
            <ac:spMk id="9" creationId="{A2DD85A0-568A-E162-3747-F876947B72DA}"/>
          </ac:spMkLst>
        </pc:spChg>
        <pc:spChg chg="add del">
          <ac:chgData name="이서현" userId="a9f8075b-e146-49eb-ac59-67d2acd4cb95" providerId="ADAL" clId="{001CA01D-B265-4E45-B265-1E18893D7A92}" dt="2022-07-18T18:34:18.389" v="1129" actId="22"/>
          <ac:spMkLst>
            <pc:docMk/>
            <pc:sldMk cId="3077917966" sldId="371"/>
            <ac:spMk id="10" creationId="{2862A319-A34F-6DD0-81EA-D68C0155645F}"/>
          </ac:spMkLst>
        </pc:spChg>
        <pc:spChg chg="del">
          <ac:chgData name="이서현" userId="a9f8075b-e146-49eb-ac59-67d2acd4cb95" providerId="ADAL" clId="{001CA01D-B265-4E45-B265-1E18893D7A92}" dt="2022-07-18T17:54:09.637" v="420" actId="478"/>
          <ac:spMkLst>
            <pc:docMk/>
            <pc:sldMk cId="3077917966" sldId="371"/>
            <ac:spMk id="11" creationId="{414396E7-ABD1-7FB7-CAF6-FC20A6F46969}"/>
          </ac:spMkLst>
        </pc:spChg>
        <pc:spChg chg="del">
          <ac:chgData name="이서현" userId="a9f8075b-e146-49eb-ac59-67d2acd4cb95" providerId="ADAL" clId="{001CA01D-B265-4E45-B265-1E18893D7A92}" dt="2022-07-18T17:54:06.052" v="418" actId="478"/>
          <ac:spMkLst>
            <pc:docMk/>
            <pc:sldMk cId="3077917966" sldId="371"/>
            <ac:spMk id="12" creationId="{379E8F5B-7507-FA38-60E6-DE60A2B65B1E}"/>
          </ac:spMkLst>
        </pc:spChg>
        <pc:spChg chg="del">
          <ac:chgData name="이서현" userId="a9f8075b-e146-49eb-ac59-67d2acd4cb95" providerId="ADAL" clId="{001CA01D-B265-4E45-B265-1E18893D7A92}" dt="2022-07-18T17:54:03.916" v="417" actId="478"/>
          <ac:spMkLst>
            <pc:docMk/>
            <pc:sldMk cId="3077917966" sldId="371"/>
            <ac:spMk id="14" creationId="{A83CA046-D537-EEA4-4CC2-2EC6058E826D}"/>
          </ac:spMkLst>
        </pc:spChg>
      </pc:sldChg>
      <pc:sldChg chg="modSp add mod">
        <pc:chgData name="이서현" userId="a9f8075b-e146-49eb-ac59-67d2acd4cb95" providerId="ADAL" clId="{001CA01D-B265-4E45-B265-1E18893D7A92}" dt="2022-07-18T17:58:12.211" v="448" actId="20577"/>
        <pc:sldMkLst>
          <pc:docMk/>
          <pc:sldMk cId="1779824124" sldId="372"/>
        </pc:sldMkLst>
        <pc:spChg chg="mod">
          <ac:chgData name="이서현" userId="a9f8075b-e146-49eb-ac59-67d2acd4cb95" providerId="ADAL" clId="{001CA01D-B265-4E45-B265-1E18893D7A92}" dt="2022-07-18T17:58:12.211" v="448" actId="20577"/>
          <ac:spMkLst>
            <pc:docMk/>
            <pc:sldMk cId="1779824124" sldId="372"/>
            <ac:spMk id="2" creationId="{530C1D6F-8020-81EF-0715-F041F1A6588B}"/>
          </ac:spMkLst>
        </pc:spChg>
      </pc:sldChg>
      <pc:sldChg chg="modSp add mod">
        <pc:chgData name="이서현" userId="a9f8075b-e146-49eb-ac59-67d2acd4cb95" providerId="ADAL" clId="{001CA01D-B265-4E45-B265-1E18893D7A92}" dt="2022-07-18T17:59:25.106" v="468" actId="207"/>
        <pc:sldMkLst>
          <pc:docMk/>
          <pc:sldMk cId="2321227132" sldId="373"/>
        </pc:sldMkLst>
        <pc:spChg chg="mod">
          <ac:chgData name="이서현" userId="a9f8075b-e146-49eb-ac59-67d2acd4cb95" providerId="ADAL" clId="{001CA01D-B265-4E45-B265-1E18893D7A92}" dt="2022-07-18T17:59:25.106" v="468" actId="207"/>
          <ac:spMkLst>
            <pc:docMk/>
            <pc:sldMk cId="2321227132" sldId="373"/>
            <ac:spMk id="4" creationId="{118871A4-E908-9A5F-68A8-78A75E1C5651}"/>
          </ac:spMkLst>
        </pc:spChg>
      </pc:sldChg>
      <pc:sldChg chg="modSp add mod">
        <pc:chgData name="이서현" userId="a9f8075b-e146-49eb-ac59-67d2acd4cb95" providerId="ADAL" clId="{001CA01D-B265-4E45-B265-1E18893D7A92}" dt="2022-07-18T17:59:57.428" v="487" actId="20577"/>
        <pc:sldMkLst>
          <pc:docMk/>
          <pc:sldMk cId="1177091843" sldId="374"/>
        </pc:sldMkLst>
        <pc:spChg chg="mod">
          <ac:chgData name="이서현" userId="a9f8075b-e146-49eb-ac59-67d2acd4cb95" providerId="ADAL" clId="{001CA01D-B265-4E45-B265-1E18893D7A92}" dt="2022-07-18T17:59:57.428" v="487" actId="20577"/>
          <ac:spMkLst>
            <pc:docMk/>
            <pc:sldMk cId="1177091843" sldId="37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7:59:41.655" v="483" actId="14100"/>
          <ac:spMkLst>
            <pc:docMk/>
            <pc:sldMk cId="1177091843" sldId="374"/>
            <ac:spMk id="4" creationId="{118871A4-E908-9A5F-68A8-78A75E1C5651}"/>
          </ac:spMkLst>
        </pc:spChg>
      </pc:sldChg>
      <pc:sldChg chg="add">
        <pc:chgData name="이서현" userId="a9f8075b-e146-49eb-ac59-67d2acd4cb95" providerId="ADAL" clId="{001CA01D-B265-4E45-B265-1E18893D7A92}" dt="2022-07-18T18:00:04.941" v="488"/>
        <pc:sldMkLst>
          <pc:docMk/>
          <pc:sldMk cId="40804525" sldId="375"/>
        </pc:sldMkLst>
      </pc:sldChg>
      <pc:sldChg chg="modSp add mod">
        <pc:chgData name="이서현" userId="a9f8075b-e146-49eb-ac59-67d2acd4cb95" providerId="ADAL" clId="{001CA01D-B265-4E45-B265-1E18893D7A92}" dt="2022-07-18T18:02:41.198" v="501" actId="20577"/>
        <pc:sldMkLst>
          <pc:docMk/>
          <pc:sldMk cId="4266162147" sldId="376"/>
        </pc:sldMkLst>
        <pc:spChg chg="mod">
          <ac:chgData name="이서현" userId="a9f8075b-e146-49eb-ac59-67d2acd4cb95" providerId="ADAL" clId="{001CA01D-B265-4E45-B265-1E18893D7A92}" dt="2022-07-18T18:02:41.198" v="501" actId="20577"/>
          <ac:spMkLst>
            <pc:docMk/>
            <pc:sldMk cId="4266162147" sldId="376"/>
            <ac:spMk id="4" creationId="{118871A4-E908-9A5F-68A8-78A75E1C5651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10:17.837" v="560" actId="1076"/>
        <pc:sldMkLst>
          <pc:docMk/>
          <pc:sldMk cId="85544687" sldId="377"/>
        </pc:sldMkLst>
        <pc:spChg chg="add mod">
          <ac:chgData name="이서현" userId="a9f8075b-e146-49eb-ac59-67d2acd4cb95" providerId="ADAL" clId="{001CA01D-B265-4E45-B265-1E18893D7A92}" dt="2022-07-18T18:10:17.837" v="560" actId="1076"/>
          <ac:spMkLst>
            <pc:docMk/>
            <pc:sldMk cId="85544687" sldId="377"/>
            <ac:spMk id="3" creationId="{9FFC7D84-0B8D-098C-E4E7-705EC3EFAE37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7" creationId="{A5C91FC2-B6C3-6E5A-A1F8-6AB028F5DAF1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9" creationId="{A2DD85A0-568A-E162-3747-F876947B72DA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1" creationId="{69F6DF60-75BF-18D1-614D-5603C3F1F6D4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3" creationId="{A4671640-AB01-D64E-4045-FF2D9A67DCF6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5" creationId="{065A3195-C104-17D1-5B27-162F6E47A576}"/>
          </ac:spMkLst>
        </pc:spChg>
      </pc:sldChg>
      <pc:sldChg chg="add del">
        <pc:chgData name="이서현" userId="a9f8075b-e146-49eb-ac59-67d2acd4cb95" providerId="ADAL" clId="{001CA01D-B265-4E45-B265-1E18893D7A92}" dt="2022-07-18T18:09:48.608" v="517"/>
        <pc:sldMkLst>
          <pc:docMk/>
          <pc:sldMk cId="3038806122" sldId="377"/>
        </pc:sldMkLst>
      </pc:sldChg>
      <pc:sldChg chg="addSp delSp modSp add mod">
        <pc:chgData name="이서현" userId="a9f8075b-e146-49eb-ac59-67d2acd4cb95" providerId="ADAL" clId="{001CA01D-B265-4E45-B265-1E18893D7A92}" dt="2022-07-18T18:15:00.228" v="653" actId="1076"/>
        <pc:sldMkLst>
          <pc:docMk/>
          <pc:sldMk cId="2098575820" sldId="378"/>
        </pc:sldMkLst>
        <pc:spChg chg="mod">
          <ac:chgData name="이서현" userId="a9f8075b-e146-49eb-ac59-67d2acd4cb95" providerId="ADAL" clId="{001CA01D-B265-4E45-B265-1E18893D7A92}" dt="2022-07-18T18:13:36.184" v="580" actId="20577"/>
          <ac:spMkLst>
            <pc:docMk/>
            <pc:sldMk cId="2098575820" sldId="378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15:00.228" v="653" actId="1076"/>
          <ac:spMkLst>
            <pc:docMk/>
            <pc:sldMk cId="2098575820" sldId="378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13:39.771" v="581" actId="478"/>
          <ac:spMkLst>
            <pc:docMk/>
            <pc:sldMk cId="2098575820" sldId="378"/>
            <ac:spMk id="6" creationId="{03873EBE-C478-BC40-77E1-60B29541DC93}"/>
          </ac:spMkLst>
        </pc:spChg>
        <pc:spChg chg="add del mod">
          <ac:chgData name="이서현" userId="a9f8075b-e146-49eb-ac59-67d2acd4cb95" providerId="ADAL" clId="{001CA01D-B265-4E45-B265-1E18893D7A92}" dt="2022-07-18T18:14:56.516" v="651" actId="478"/>
          <ac:spMkLst>
            <pc:docMk/>
            <pc:sldMk cId="2098575820" sldId="378"/>
            <ac:spMk id="7" creationId="{12D71B69-67F1-564F-3BE6-11DA2F92FDBB}"/>
          </ac:spMkLst>
        </pc:spChg>
        <pc:spChg chg="add del mod">
          <ac:chgData name="이서현" userId="a9f8075b-e146-49eb-ac59-67d2acd4cb95" providerId="ADAL" clId="{001CA01D-B265-4E45-B265-1E18893D7A92}" dt="2022-07-18T18:14:53.516" v="649" actId="478"/>
          <ac:spMkLst>
            <pc:docMk/>
            <pc:sldMk cId="2098575820" sldId="378"/>
            <ac:spMk id="8" creationId="{B7829E1E-7964-7F25-BAEF-2565B3BAC4B7}"/>
          </ac:spMkLst>
        </pc:spChg>
        <pc:spChg chg="add del mod">
          <ac:chgData name="이서현" userId="a9f8075b-e146-49eb-ac59-67d2acd4cb95" providerId="ADAL" clId="{001CA01D-B265-4E45-B265-1E18893D7A92}" dt="2022-07-18T18:14:54.127" v="650" actId="478"/>
          <ac:spMkLst>
            <pc:docMk/>
            <pc:sldMk cId="2098575820" sldId="378"/>
            <ac:spMk id="9" creationId="{57B0314C-9F24-26BD-66B8-A24805CDF7F2}"/>
          </ac:spMkLst>
        </pc:spChg>
        <pc:picChg chg="del">
          <ac:chgData name="이서현" userId="a9f8075b-e146-49eb-ac59-67d2acd4cb95" providerId="ADAL" clId="{001CA01D-B265-4E45-B265-1E18893D7A92}" dt="2022-07-18T18:13:39.771" v="581" actId="478"/>
          <ac:picMkLst>
            <pc:docMk/>
            <pc:sldMk cId="2098575820" sldId="378"/>
            <ac:picMk id="4" creationId="{0D71B2A6-2F40-AB49-4795-CA6CE831B97C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15:15.030" v="671" actId="20577"/>
        <pc:sldMkLst>
          <pc:docMk/>
          <pc:sldMk cId="4041775498" sldId="379"/>
        </pc:sldMkLst>
        <pc:spChg chg="add del">
          <ac:chgData name="이서현" userId="a9f8075b-e146-49eb-ac59-67d2acd4cb95" providerId="ADAL" clId="{001CA01D-B265-4E45-B265-1E18893D7A92}" dt="2022-07-18T18:15:02.154" v="655" actId="22"/>
          <ac:spMkLst>
            <pc:docMk/>
            <pc:sldMk cId="4041775498" sldId="379"/>
            <ac:spMk id="4" creationId="{6081D14A-3819-C145-111B-B8CEC0E5A44C}"/>
          </ac:spMkLst>
        </pc:spChg>
        <pc:spChg chg="add mod">
          <ac:chgData name="이서현" userId="a9f8075b-e146-49eb-ac59-67d2acd4cb95" providerId="ADAL" clId="{001CA01D-B265-4E45-B265-1E18893D7A92}" dt="2022-07-18T18:15:15.030" v="671" actId="20577"/>
          <ac:spMkLst>
            <pc:docMk/>
            <pc:sldMk cId="4041775498" sldId="379"/>
            <ac:spMk id="6" creationId="{1E5F6DF6-B07B-DACF-8082-5F1EAD118CF1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17:39.971" v="782" actId="20577"/>
        <pc:sldMkLst>
          <pc:docMk/>
          <pc:sldMk cId="3005833398" sldId="380"/>
        </pc:sldMkLst>
        <pc:spChg chg="add mod">
          <ac:chgData name="이서현" userId="a9f8075b-e146-49eb-ac59-67d2acd4cb95" providerId="ADAL" clId="{001CA01D-B265-4E45-B265-1E18893D7A92}" dt="2022-07-18T18:16:14.020" v="706" actId="20577"/>
          <ac:spMkLst>
            <pc:docMk/>
            <pc:sldMk cId="3005833398" sldId="380"/>
            <ac:spMk id="3" creationId="{3686B660-BF6E-78FA-AEB1-1E457D96A0C1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4" creationId="{25F91739-BE3B-1CB5-35E0-D424C65B5744}"/>
          </ac:spMkLst>
        </pc:spChg>
        <pc:spChg chg="mod">
          <ac:chgData name="이서현" userId="a9f8075b-e146-49eb-ac59-67d2acd4cb95" providerId="ADAL" clId="{001CA01D-B265-4E45-B265-1E18893D7A92}" dt="2022-07-18T18:15:26.263" v="677" actId="20577"/>
          <ac:spMkLst>
            <pc:docMk/>
            <pc:sldMk cId="3005833398" sldId="380"/>
            <ac:spMk id="6" creationId="{1E5F6DF6-B07B-DACF-8082-5F1EAD118CF1}"/>
          </ac:spMkLst>
        </pc:spChg>
        <pc:spChg chg="del">
          <ac:chgData name="이서현" userId="a9f8075b-e146-49eb-ac59-67d2acd4cb95" providerId="ADAL" clId="{001CA01D-B265-4E45-B265-1E18893D7A92}" dt="2022-07-18T18:15:47.910" v="678" actId="478"/>
          <ac:spMkLst>
            <pc:docMk/>
            <pc:sldMk cId="3005833398" sldId="380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8:16:05.770" v="699" actId="1076"/>
          <ac:spMkLst>
            <pc:docMk/>
            <pc:sldMk cId="3005833398" sldId="380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8:16:04.293" v="698" actId="478"/>
          <ac:spMkLst>
            <pc:docMk/>
            <pc:sldMk cId="3005833398" sldId="380"/>
            <ac:spMk id="9" creationId="{57B0314C-9F24-26BD-66B8-A24805CDF7F2}"/>
          </ac:spMkLst>
        </pc:spChg>
        <pc:spChg chg="add del mod">
          <ac:chgData name="이서현" userId="a9f8075b-e146-49eb-ac59-67d2acd4cb95" providerId="ADAL" clId="{001CA01D-B265-4E45-B265-1E18893D7A92}" dt="2022-07-18T18:16:35.251" v="716" actId="478"/>
          <ac:spMkLst>
            <pc:docMk/>
            <pc:sldMk cId="3005833398" sldId="380"/>
            <ac:spMk id="10" creationId="{32CF3F43-DFD3-C413-16DE-C8B7AD2A9A49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11" creationId="{9EFDC772-76B7-00DE-31FD-8D5543A5471C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12" creationId="{A9FC319A-D016-6BD2-DA68-7FA780D520FE}"/>
          </ac:spMkLst>
        </pc:spChg>
        <pc:spChg chg="add mod">
          <ac:chgData name="이서현" userId="a9f8075b-e146-49eb-ac59-67d2acd4cb95" providerId="ADAL" clId="{001CA01D-B265-4E45-B265-1E18893D7A92}" dt="2022-07-18T18:17:22.827" v="754" actId="1076"/>
          <ac:spMkLst>
            <pc:docMk/>
            <pc:sldMk cId="3005833398" sldId="380"/>
            <ac:spMk id="13" creationId="{F6F0C4ED-E2ED-F7F6-2FF0-6D8F1F962530}"/>
          </ac:spMkLst>
        </pc:spChg>
        <pc:spChg chg="add mod">
          <ac:chgData name="이서현" userId="a9f8075b-e146-49eb-ac59-67d2acd4cb95" providerId="ADAL" clId="{001CA01D-B265-4E45-B265-1E18893D7A92}" dt="2022-07-18T18:17:28.725" v="765" actId="20577"/>
          <ac:spMkLst>
            <pc:docMk/>
            <pc:sldMk cId="3005833398" sldId="380"/>
            <ac:spMk id="14" creationId="{BB2B8A9E-6051-6555-9083-AA1CB90264AF}"/>
          </ac:spMkLst>
        </pc:spChg>
        <pc:spChg chg="add mod">
          <ac:chgData name="이서현" userId="a9f8075b-e146-49eb-ac59-67d2acd4cb95" providerId="ADAL" clId="{001CA01D-B265-4E45-B265-1E18893D7A92}" dt="2022-07-18T18:17:33.370" v="770" actId="20577"/>
          <ac:spMkLst>
            <pc:docMk/>
            <pc:sldMk cId="3005833398" sldId="380"/>
            <ac:spMk id="15" creationId="{52C6F5A4-2024-2EC4-7499-C032730FA7C3}"/>
          </ac:spMkLst>
        </pc:spChg>
        <pc:spChg chg="add mod">
          <ac:chgData name="이서현" userId="a9f8075b-e146-49eb-ac59-67d2acd4cb95" providerId="ADAL" clId="{001CA01D-B265-4E45-B265-1E18893D7A92}" dt="2022-07-18T18:17:39.971" v="782" actId="20577"/>
          <ac:spMkLst>
            <pc:docMk/>
            <pc:sldMk cId="3005833398" sldId="380"/>
            <ac:spMk id="16" creationId="{4D754F0E-0A51-37A0-EFA5-D8E80978FCF5}"/>
          </ac:spMkLst>
        </pc:spChg>
      </pc:sldChg>
      <pc:sldChg chg="delSp modSp add mod">
        <pc:chgData name="이서현" userId="a9f8075b-e146-49eb-ac59-67d2acd4cb95" providerId="ADAL" clId="{001CA01D-B265-4E45-B265-1E18893D7A92}" dt="2022-07-18T18:21:09.974" v="1035" actId="20577"/>
        <pc:sldMkLst>
          <pc:docMk/>
          <pc:sldMk cId="2037393434" sldId="381"/>
        </pc:sldMkLst>
        <pc:spChg chg="mod">
          <ac:chgData name="이서현" userId="a9f8075b-e146-49eb-ac59-67d2acd4cb95" providerId="ADAL" clId="{001CA01D-B265-4E45-B265-1E18893D7A92}" dt="2022-07-18T18:18:09.600" v="799" actId="20577"/>
          <ac:spMkLst>
            <pc:docMk/>
            <pc:sldMk cId="2037393434" sldId="381"/>
            <ac:spMk id="3" creationId="{3686B660-BF6E-78FA-AEB1-1E457D96A0C1}"/>
          </ac:spMkLst>
        </pc:spChg>
        <pc:spChg chg="mod">
          <ac:chgData name="이서현" userId="a9f8075b-e146-49eb-ac59-67d2acd4cb95" providerId="ADAL" clId="{001CA01D-B265-4E45-B265-1E18893D7A92}" dt="2022-07-18T18:20:46.522" v="1003" actId="20577"/>
          <ac:spMkLst>
            <pc:docMk/>
            <pc:sldMk cId="2037393434" sldId="381"/>
            <ac:spMk id="4" creationId="{25F91739-BE3B-1CB5-35E0-D424C65B5744}"/>
          </ac:spMkLst>
        </pc:spChg>
        <pc:spChg chg="del">
          <ac:chgData name="이서현" userId="a9f8075b-e146-49eb-ac59-67d2acd4cb95" providerId="ADAL" clId="{001CA01D-B265-4E45-B265-1E18893D7A92}" dt="2022-07-18T18:17:56.642" v="785" actId="478"/>
          <ac:spMkLst>
            <pc:docMk/>
            <pc:sldMk cId="2037393434" sldId="381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17:56.261" v="784" actId="478"/>
          <ac:spMkLst>
            <pc:docMk/>
            <pc:sldMk cId="2037393434" sldId="381"/>
            <ac:spMk id="6" creationId="{1E5F6DF6-B07B-DACF-8082-5F1EAD118CF1}"/>
          </ac:spMkLst>
        </pc:spChg>
        <pc:spChg chg="mod">
          <ac:chgData name="이서현" userId="a9f8075b-e146-49eb-ac59-67d2acd4cb95" providerId="ADAL" clId="{001CA01D-B265-4E45-B265-1E18893D7A92}" dt="2022-07-18T18:18:07.507" v="795" actId="20577"/>
          <ac:spMkLst>
            <pc:docMk/>
            <pc:sldMk cId="2037393434" sldId="381"/>
            <ac:spMk id="8" creationId="{B7829E1E-7964-7F25-BAEF-2565B3BAC4B7}"/>
          </ac:spMkLst>
        </pc:spChg>
        <pc:spChg chg="mod">
          <ac:chgData name="이서현" userId="a9f8075b-e146-49eb-ac59-67d2acd4cb95" providerId="ADAL" clId="{001CA01D-B265-4E45-B265-1E18893D7A92}" dt="2022-07-18T18:20:50.896" v="1012" actId="20577"/>
          <ac:spMkLst>
            <pc:docMk/>
            <pc:sldMk cId="2037393434" sldId="381"/>
            <ac:spMk id="11" creationId="{9EFDC772-76B7-00DE-31FD-8D5543A5471C}"/>
          </ac:spMkLst>
        </pc:spChg>
        <pc:spChg chg="mod">
          <ac:chgData name="이서현" userId="a9f8075b-e146-49eb-ac59-67d2acd4cb95" providerId="ADAL" clId="{001CA01D-B265-4E45-B265-1E18893D7A92}" dt="2022-07-18T18:20:56.093" v="1021" actId="20577"/>
          <ac:spMkLst>
            <pc:docMk/>
            <pc:sldMk cId="2037393434" sldId="381"/>
            <ac:spMk id="12" creationId="{A9FC319A-D016-6BD2-DA68-7FA780D520FE}"/>
          </ac:spMkLst>
        </pc:spChg>
        <pc:spChg chg="mod">
          <ac:chgData name="이서현" userId="a9f8075b-e146-49eb-ac59-67d2acd4cb95" providerId="ADAL" clId="{001CA01D-B265-4E45-B265-1E18893D7A92}" dt="2022-07-18T18:20:59.170" v="1022"/>
          <ac:spMkLst>
            <pc:docMk/>
            <pc:sldMk cId="2037393434" sldId="381"/>
            <ac:spMk id="13" creationId="{F6F0C4ED-E2ED-F7F6-2FF0-6D8F1F962530}"/>
          </ac:spMkLst>
        </pc:spChg>
        <pc:spChg chg="mod">
          <ac:chgData name="이서현" userId="a9f8075b-e146-49eb-ac59-67d2acd4cb95" providerId="ADAL" clId="{001CA01D-B265-4E45-B265-1E18893D7A92}" dt="2022-07-18T18:21:03.360" v="1025"/>
          <ac:spMkLst>
            <pc:docMk/>
            <pc:sldMk cId="2037393434" sldId="381"/>
            <ac:spMk id="14" creationId="{BB2B8A9E-6051-6555-9083-AA1CB90264AF}"/>
          </ac:spMkLst>
        </pc:spChg>
        <pc:spChg chg="mod">
          <ac:chgData name="이서현" userId="a9f8075b-e146-49eb-ac59-67d2acd4cb95" providerId="ADAL" clId="{001CA01D-B265-4E45-B265-1E18893D7A92}" dt="2022-07-18T18:21:05.757" v="1028"/>
          <ac:spMkLst>
            <pc:docMk/>
            <pc:sldMk cId="2037393434" sldId="381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8:21:09.974" v="1035" actId="20577"/>
          <ac:spMkLst>
            <pc:docMk/>
            <pc:sldMk cId="2037393434" sldId="381"/>
            <ac:spMk id="16" creationId="{4D754F0E-0A51-37A0-EFA5-D8E80978FCF5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29:59.288" v="1088" actId="2711"/>
        <pc:sldMkLst>
          <pc:docMk/>
          <pc:sldMk cId="3162362405" sldId="382"/>
        </pc:sldMkLst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4" creationId="{25F91739-BE3B-1CB5-35E0-D424C65B5744}"/>
          </ac:spMkLst>
        </pc:spChg>
        <pc:spChg chg="add del">
          <ac:chgData name="이서현" userId="a9f8075b-e146-49eb-ac59-67d2acd4cb95" providerId="ADAL" clId="{001CA01D-B265-4E45-B265-1E18893D7A92}" dt="2022-07-18T18:23:40.849" v="1041" actId="478"/>
          <ac:spMkLst>
            <pc:docMk/>
            <pc:sldMk cId="3162362405" sldId="382"/>
            <ac:spMk id="5" creationId="{F39D87F9-33B6-DC7A-852C-F53E8D087C1C}"/>
          </ac:spMkLst>
        </pc:spChg>
        <pc:spChg chg="add del mod">
          <ac:chgData name="이서현" userId="a9f8075b-e146-49eb-ac59-67d2acd4cb95" providerId="ADAL" clId="{001CA01D-B265-4E45-B265-1E18893D7A92}" dt="2022-07-18T18:23:45.507" v="1044" actId="478"/>
          <ac:spMkLst>
            <pc:docMk/>
            <pc:sldMk cId="3162362405" sldId="382"/>
            <ac:spMk id="6" creationId="{7938A5A8-0D02-C931-7D08-19478B5FB4CC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8" creationId="{B7829E1E-7964-7F25-BAEF-2565B3BAC4B7}"/>
          </ac:spMkLst>
        </pc:spChg>
        <pc:spChg chg="add mod">
          <ac:chgData name="이서현" userId="a9f8075b-e146-49eb-ac59-67d2acd4cb95" providerId="ADAL" clId="{001CA01D-B265-4E45-B265-1E18893D7A92}" dt="2022-07-18T18:29:59.288" v="1088" actId="2711"/>
          <ac:spMkLst>
            <pc:docMk/>
            <pc:sldMk cId="3162362405" sldId="382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2" creationId="{A9FC319A-D016-6BD2-DA68-7FA780D520FE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5" creationId="{52C6F5A4-2024-2EC4-7499-C032730FA7C3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6" creationId="{4D754F0E-0A51-37A0-EFA5-D8E80978FCF5}"/>
          </ac:spMkLst>
        </pc:spChg>
        <pc:spChg chg="add mod">
          <ac:chgData name="이서현" userId="a9f8075b-e146-49eb-ac59-67d2acd4cb95" providerId="ADAL" clId="{001CA01D-B265-4E45-B265-1E18893D7A92}" dt="2022-07-18T18:28:33.266" v="1057" actId="14100"/>
          <ac:spMkLst>
            <pc:docMk/>
            <pc:sldMk cId="3162362405" sldId="382"/>
            <ac:spMk id="17" creationId="{09C04064-3285-C45D-B60B-0EB36164FC4C}"/>
          </ac:spMkLst>
        </pc:spChg>
        <pc:spChg chg="add del">
          <ac:chgData name="이서현" userId="a9f8075b-e146-49eb-ac59-67d2acd4cb95" providerId="ADAL" clId="{001CA01D-B265-4E45-B265-1E18893D7A92}" dt="2022-07-18T18:28:42.156" v="1059" actId="478"/>
          <ac:spMkLst>
            <pc:docMk/>
            <pc:sldMk cId="3162362405" sldId="382"/>
            <ac:spMk id="18" creationId="{AFFB41BB-DFE4-C68B-74C3-B360416EFA5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0:04.931" v="1089" actId="2711"/>
        <pc:sldMkLst>
          <pc:docMk/>
          <pc:sldMk cId="3290773292" sldId="383"/>
        </pc:sldMkLst>
        <pc:spChg chg="add del">
          <ac:chgData name="이서현" userId="a9f8075b-e146-49eb-ac59-67d2acd4cb95" providerId="ADAL" clId="{001CA01D-B265-4E45-B265-1E18893D7A92}" dt="2022-07-18T18:29:34.008" v="1083" actId="478"/>
          <ac:spMkLst>
            <pc:docMk/>
            <pc:sldMk cId="3290773292" sldId="383"/>
            <ac:spMk id="3" creationId="{A62774BC-D73A-E493-8806-9BA0337A023F}"/>
          </ac:spMkLst>
        </pc:spChg>
        <pc:spChg chg="mod">
          <ac:chgData name="이서현" userId="a9f8075b-e146-49eb-ac59-67d2acd4cb95" providerId="ADAL" clId="{001CA01D-B265-4E45-B265-1E18893D7A92}" dt="2022-07-18T18:30:04.931" v="1089" actId="2711"/>
          <ac:spMkLst>
            <pc:docMk/>
            <pc:sldMk cId="3290773292" sldId="383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1:42.470" v="1111" actId="1076"/>
        <pc:sldMkLst>
          <pc:docMk/>
          <pc:sldMk cId="1381901024" sldId="384"/>
        </pc:sldMkLst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4" creationId="{D07D75F4-0EBE-A9C0-B288-D7604D5D59E8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6" creationId="{1586860D-2EDA-5F54-0B14-E8BD0FFECCF1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8" creationId="{8E88151E-AAD0-3DC5-F1F3-57E2D4FCD9D8}"/>
          </ac:spMkLst>
        </pc:spChg>
        <pc:spChg chg="mod">
          <ac:chgData name="이서현" userId="a9f8075b-e146-49eb-ac59-67d2acd4cb95" providerId="ADAL" clId="{001CA01D-B265-4E45-B265-1E18893D7A92}" dt="2022-07-18T18:30:31.981" v="1097" actId="404"/>
          <ac:spMkLst>
            <pc:docMk/>
            <pc:sldMk cId="1381901024" sldId="384"/>
            <ac:spMk id="9" creationId="{636A7966-C0CF-9715-0AC8-78D0C7660B6B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11" creationId="{542DA6CA-8D47-1AB3-1AF3-9F6AE6A7AC71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3" creationId="{C3116F2C-57B9-B144-4827-72A618B669EE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5" creationId="{7450B05E-72BB-EB29-E40D-094EE6AA25DF}"/>
          </ac:spMkLst>
        </pc:spChg>
        <pc:spChg chg="del">
          <ac:chgData name="이서현" userId="a9f8075b-e146-49eb-ac59-67d2acd4cb95" providerId="ADAL" clId="{001CA01D-B265-4E45-B265-1E18893D7A92}" dt="2022-07-18T18:30:28.003" v="1092" actId="478"/>
          <ac:spMkLst>
            <pc:docMk/>
            <pc:sldMk cId="1381901024" sldId="384"/>
            <ac:spMk id="17" creationId="{09C04064-3285-C45D-B60B-0EB36164FC4C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8" creationId="{4707BD4B-5D52-5033-91B3-F7E2885FADF9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20" creationId="{CBD68097-F498-3AB0-F611-B49D9536EB97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22" creationId="{7E8A556D-F584-BA09-AACE-D1E87B02B6B5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4" creationId="{43969A7A-431D-69F1-01DA-D0DF728DEBEB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6" creationId="{BDA53815-1FF9-5B6F-A0E6-6B7578F2A880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8" creationId="{6064D636-1EC7-ADCC-DB78-56F54CACE415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30" creationId="{B5B28B96-D48E-828D-6BAE-6807AA4DC377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1:46.673" v="1112" actId="1076"/>
        <pc:sldMkLst>
          <pc:docMk/>
          <pc:sldMk cId="332687176" sldId="385"/>
        </pc:sldMkLst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4" creationId="{D07D75F4-0EBE-A9C0-B288-D7604D5D59E8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5" creationId="{ADC75D7C-E129-C537-BE1B-97B740251B2E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6" creationId="{1586860D-2EDA-5F54-0B14-E8BD0FFECCF1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8" creationId="{8E88151E-AAD0-3DC5-F1F3-57E2D4FCD9D8}"/>
          </ac:spMkLst>
        </pc:spChg>
        <pc:spChg chg="mod">
          <ac:chgData name="이서현" userId="a9f8075b-e146-49eb-ac59-67d2acd4cb95" providerId="ADAL" clId="{001CA01D-B265-4E45-B265-1E18893D7A92}" dt="2022-07-18T18:30:57.728" v="1101"/>
          <ac:spMkLst>
            <pc:docMk/>
            <pc:sldMk cId="332687176" sldId="385"/>
            <ac:spMk id="9" creationId="{636A7966-C0CF-9715-0AC8-78D0C7660B6B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0" creationId="{231579AA-9278-C38A-5F57-83E82201E10C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11" creationId="{542DA6CA-8D47-1AB3-1AF3-9F6AE6A7AC71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3" creationId="{282BFC47-3AB7-E1D2-335C-5E9D1B579D67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5" creationId="{EAC7EDD5-6F00-3595-EADA-938B3DA0B88C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7" creationId="{6693D236-D49A-3460-C2B7-0FA739E19175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7:56.928" v="1149" actId="20577"/>
        <pc:sldMkLst>
          <pc:docMk/>
          <pc:sldMk cId="3648584213" sldId="386"/>
        </pc:sldMkLst>
        <pc:spChg chg="add del">
          <ac:chgData name="이서현" userId="a9f8075b-e146-49eb-ac59-67d2acd4cb95" providerId="ADAL" clId="{001CA01D-B265-4E45-B265-1E18893D7A92}" dt="2022-07-18T18:33:22.762" v="1120" actId="478"/>
          <ac:spMkLst>
            <pc:docMk/>
            <pc:sldMk cId="3648584213" sldId="386"/>
            <ac:spMk id="3" creationId="{24E6775D-1A0D-3D29-FACC-45B952059B84}"/>
          </ac:spMkLst>
        </pc:spChg>
        <pc:spChg chg="mod">
          <ac:chgData name="이서현" userId="a9f8075b-e146-49eb-ac59-67d2acd4cb95" providerId="ADAL" clId="{001CA01D-B265-4E45-B265-1E18893D7A92}" dt="2022-07-18T18:37:56.928" v="1149" actId="20577"/>
          <ac:spMkLst>
            <pc:docMk/>
            <pc:sldMk cId="3648584213" sldId="38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32:33.501" v="1118" actId="20577"/>
          <ac:spMkLst>
            <pc:docMk/>
            <pc:sldMk cId="3648584213" sldId="386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001CA01D-B265-4E45-B265-1E18893D7A92}" dt="2022-07-18T18:33:46.610" v="1127" actId="20577"/>
        <pc:sldMkLst>
          <pc:docMk/>
          <pc:sldMk cId="1790636725" sldId="387"/>
        </pc:sldMkLst>
        <pc:spChg chg="mod">
          <ac:chgData name="이서현" userId="a9f8075b-e146-49eb-ac59-67d2acd4cb95" providerId="ADAL" clId="{001CA01D-B265-4E45-B265-1E18893D7A92}" dt="2022-07-18T18:33:46.610" v="1127" actId="20577"/>
          <ac:spMkLst>
            <pc:docMk/>
            <pc:sldMk cId="1790636725" sldId="387"/>
            <ac:spMk id="2" creationId="{530C1D6F-8020-81EF-0715-F041F1A6588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4:44.797" v="1143" actId="207"/>
        <pc:sldMkLst>
          <pc:docMk/>
          <pc:sldMk cId="240673108" sldId="388"/>
        </pc:sldMkLst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3" creationId="{30439AFB-4005-A43A-86FD-728014009E6F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5" creationId="{5DE59140-30E1-5C8C-FD2E-165534C7EC54}"/>
          </ac:spMkLst>
        </pc:spChg>
        <pc:spChg chg="add mod">
          <ac:chgData name="이서현" userId="a9f8075b-e146-49eb-ac59-67d2acd4cb95" providerId="ADAL" clId="{001CA01D-B265-4E45-B265-1E18893D7A92}" dt="2022-07-18T18:34:40.109" v="1142" actId="1076"/>
          <ac:spMkLst>
            <pc:docMk/>
            <pc:sldMk cId="240673108" sldId="388"/>
            <ac:spMk id="6" creationId="{CDB64280-B5A3-BB99-0855-032C29AC654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7" creationId="{A5C91FC2-B6C3-6E5A-A1F8-6AB028F5DAF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8" creationId="{4349F2D1-99A6-E189-5B94-1C29CE315F0B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9" creationId="{A2DD85A0-568A-E162-3747-F876947B72DA}"/>
          </ac:spMkLst>
        </pc:spChg>
        <pc:spChg chg="add mod">
          <ac:chgData name="이서현" userId="a9f8075b-e146-49eb-ac59-67d2acd4cb95" providerId="ADAL" clId="{001CA01D-B265-4E45-B265-1E18893D7A92}" dt="2022-07-18T18:34:44.797" v="1143" actId="207"/>
          <ac:spMkLst>
            <pc:docMk/>
            <pc:sldMk cId="240673108" sldId="388"/>
            <ac:spMk id="10" creationId="{48385844-0ED1-C48F-5E1E-B24BE151765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15" creationId="{065A3195-C104-17D1-5B27-162F6E47A576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41:44.367" v="1161" actId="14100"/>
        <pc:sldMkLst>
          <pc:docMk/>
          <pc:sldMk cId="2860521569" sldId="389"/>
        </pc:sldMkLst>
        <pc:spChg chg="del">
          <ac:chgData name="이서현" userId="a9f8075b-e146-49eb-ac59-67d2acd4cb95" providerId="ADAL" clId="{001CA01D-B265-4E45-B265-1E18893D7A92}" dt="2022-07-18T18:38:43.064" v="1151" actId="478"/>
          <ac:spMkLst>
            <pc:docMk/>
            <pc:sldMk cId="2860521569" sldId="389"/>
            <ac:spMk id="3" creationId="{9350B310-3B72-3641-F8C3-B49FADAEF042}"/>
          </ac:spMkLst>
        </pc:spChg>
        <pc:spChg chg="del">
          <ac:chgData name="이서현" userId="a9f8075b-e146-49eb-ac59-67d2acd4cb95" providerId="ADAL" clId="{001CA01D-B265-4E45-B265-1E18893D7A92}" dt="2022-07-18T18:38:43.064" v="1151" actId="478"/>
          <ac:spMkLst>
            <pc:docMk/>
            <pc:sldMk cId="2860521569" sldId="389"/>
            <ac:spMk id="4" creationId="{118871A4-E908-9A5F-68A8-78A75E1C5651}"/>
          </ac:spMkLst>
        </pc:spChg>
        <pc:picChg chg="add del mod">
          <ac:chgData name="이서현" userId="a9f8075b-e146-49eb-ac59-67d2acd4cb95" providerId="ADAL" clId="{001CA01D-B265-4E45-B265-1E18893D7A92}" dt="2022-07-18T18:40:42.384" v="1157" actId="478"/>
          <ac:picMkLst>
            <pc:docMk/>
            <pc:sldMk cId="2860521569" sldId="389"/>
            <ac:picMk id="6" creationId="{9F272DBC-5097-CC97-7E44-F73B77F51F74}"/>
          </ac:picMkLst>
        </pc:picChg>
        <pc:picChg chg="add mod">
          <ac:chgData name="이서현" userId="a9f8075b-e146-49eb-ac59-67d2acd4cb95" providerId="ADAL" clId="{001CA01D-B265-4E45-B265-1E18893D7A92}" dt="2022-07-18T18:41:44.367" v="1161" actId="14100"/>
          <ac:picMkLst>
            <pc:docMk/>
            <pc:sldMk cId="2860521569" sldId="389"/>
            <ac:picMk id="1026" creationId="{BFD30FCB-DDA9-C277-C39F-DB79F7AD380C}"/>
          </ac:picMkLst>
        </pc:picChg>
      </pc:sldChg>
      <pc:sldChg chg="add">
        <pc:chgData name="이서현" userId="a9f8075b-e146-49eb-ac59-67d2acd4cb95" providerId="ADAL" clId="{001CA01D-B265-4E45-B265-1E18893D7A92}" dt="2022-07-18T18:44:11.853" v="1171"/>
        <pc:sldMkLst>
          <pc:docMk/>
          <pc:sldMk cId="726676737" sldId="390"/>
        </pc:sldMkLst>
      </pc:sldChg>
      <pc:sldChg chg="addSp modSp add mod">
        <pc:chgData name="이서현" userId="a9f8075b-e146-49eb-ac59-67d2acd4cb95" providerId="ADAL" clId="{001CA01D-B265-4E45-B265-1E18893D7A92}" dt="2022-07-18T18:44:55.803" v="1226" actId="14100"/>
        <pc:sldMkLst>
          <pc:docMk/>
          <pc:sldMk cId="1921849914" sldId="391"/>
        </pc:sldMkLst>
        <pc:spChg chg="add mod">
          <ac:chgData name="이서현" userId="a9f8075b-e146-49eb-ac59-67d2acd4cb95" providerId="ADAL" clId="{001CA01D-B265-4E45-B265-1E18893D7A92}" dt="2022-07-18T18:44:42.722" v="1207" actId="20577"/>
          <ac:spMkLst>
            <pc:docMk/>
            <pc:sldMk cId="1921849914" sldId="391"/>
            <ac:spMk id="3" creationId="{9AA17415-946B-485F-E4D4-E2166791F77F}"/>
          </ac:spMkLst>
        </pc:spChg>
        <pc:spChg chg="add mod">
          <ac:chgData name="이서현" userId="a9f8075b-e146-49eb-ac59-67d2acd4cb95" providerId="ADAL" clId="{001CA01D-B265-4E45-B265-1E18893D7A92}" dt="2022-07-18T18:44:27.079" v="1184" actId="20577"/>
          <ac:spMkLst>
            <pc:docMk/>
            <pc:sldMk cId="1921849914" sldId="391"/>
            <ac:spMk id="4" creationId="{CD1F6753-629F-197B-B741-3EBD6FC00977}"/>
          </ac:spMkLst>
        </pc:spChg>
        <pc:spChg chg="mod">
          <ac:chgData name="이서현" userId="a9f8075b-e146-49eb-ac59-67d2acd4cb95" providerId="ADAL" clId="{001CA01D-B265-4E45-B265-1E18893D7A92}" dt="2022-07-18T18:44:21.133" v="1173" actId="14100"/>
          <ac:spMkLst>
            <pc:docMk/>
            <pc:sldMk cId="1921849914" sldId="391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8:44:21.133" v="1173" actId="14100"/>
          <ac:spMkLst>
            <pc:docMk/>
            <pc:sldMk cId="1921849914" sldId="391"/>
            <ac:spMk id="8" creationId="{B7829E1E-7964-7F25-BAEF-2565B3BAC4B7}"/>
          </ac:spMkLst>
        </pc:spChg>
        <pc:spChg chg="mod">
          <ac:chgData name="이서현" userId="a9f8075b-e146-49eb-ac59-67d2acd4cb95" providerId="ADAL" clId="{001CA01D-B265-4E45-B265-1E18893D7A92}" dt="2022-07-18T18:44:55.803" v="1226" actId="14100"/>
          <ac:spMkLst>
            <pc:docMk/>
            <pc:sldMk cId="1921849914" sldId="391"/>
            <ac:spMk id="9" creationId="{57B0314C-9F24-26BD-66B8-A24805CDF7F2}"/>
          </ac:spMkLst>
        </pc:spChg>
        <pc:spChg chg="add mod">
          <ac:chgData name="이서현" userId="a9f8075b-e146-49eb-ac59-67d2acd4cb95" providerId="ADAL" clId="{001CA01D-B265-4E45-B265-1E18893D7A92}" dt="2022-07-18T18:44:53.559" v="1225" actId="14100"/>
          <ac:spMkLst>
            <pc:docMk/>
            <pc:sldMk cId="1921849914" sldId="391"/>
            <ac:spMk id="10" creationId="{75BD62A6-D48D-0D65-C777-771269036032}"/>
          </ac:spMkLst>
        </pc:spChg>
      </pc:sldChg>
      <pc:sldChg chg="delSp modSp add mod">
        <pc:chgData name="이서현" userId="a9f8075b-e146-49eb-ac59-67d2acd4cb95" providerId="ADAL" clId="{001CA01D-B265-4E45-B265-1E18893D7A92}" dt="2022-07-18T18:57:03.339" v="1610"/>
        <pc:sldMkLst>
          <pc:docMk/>
          <pc:sldMk cId="1698496498" sldId="392"/>
        </pc:sldMkLst>
        <pc:spChg chg="mod">
          <ac:chgData name="이서현" userId="a9f8075b-e146-49eb-ac59-67d2acd4cb95" providerId="ADAL" clId="{001CA01D-B265-4E45-B265-1E18893D7A92}" dt="2022-07-18T18:57:03.339" v="1610"/>
          <ac:spMkLst>
            <pc:docMk/>
            <pc:sldMk cId="1698496498" sldId="392"/>
            <ac:spMk id="2" creationId="{530C1D6F-8020-81EF-0715-F041F1A6588B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3" creationId="{9AA17415-946B-485F-E4D4-E2166791F77F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4" creationId="{CD1F6753-629F-197B-B741-3EBD6FC00977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6" creationId="{1E5F6DF6-B07B-DACF-8082-5F1EAD118CF1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7" creationId="{12D71B69-67F1-564F-3BE6-11DA2F92FDBB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8:45:23.214" v="1229" actId="478"/>
          <ac:spMkLst>
            <pc:docMk/>
            <pc:sldMk cId="1698496498" sldId="392"/>
            <ac:spMk id="9" creationId="{57B0314C-9F24-26BD-66B8-A24805CDF7F2}"/>
          </ac:spMkLst>
        </pc:spChg>
        <pc:spChg chg="mod">
          <ac:chgData name="이서현" userId="a9f8075b-e146-49eb-ac59-67d2acd4cb95" providerId="ADAL" clId="{001CA01D-B265-4E45-B265-1E18893D7A92}" dt="2022-07-18T18:45:42.632" v="1240" actId="207"/>
          <ac:spMkLst>
            <pc:docMk/>
            <pc:sldMk cId="1698496498" sldId="392"/>
            <ac:spMk id="10" creationId="{75BD62A6-D48D-0D65-C777-771269036032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7:01.912" v="1609"/>
        <pc:sldMkLst>
          <pc:docMk/>
          <pc:sldMk cId="2378022322" sldId="393"/>
        </pc:sldMkLst>
        <pc:spChg chg="mod">
          <ac:chgData name="이서현" userId="a9f8075b-e146-49eb-ac59-67d2acd4cb95" providerId="ADAL" clId="{001CA01D-B265-4E45-B265-1E18893D7A92}" dt="2022-07-18T18:57:01.912" v="1609"/>
          <ac:spMkLst>
            <pc:docMk/>
            <pc:sldMk cId="2378022322" sldId="393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53:15.375" v="1344" actId="1076"/>
          <ac:spMkLst>
            <pc:docMk/>
            <pc:sldMk cId="2378022322" sldId="393"/>
            <ac:spMk id="3" creationId="{BB92AA93-55DA-02FB-0B25-386B1515832A}"/>
          </ac:spMkLst>
        </pc:spChg>
        <pc:spChg chg="add del">
          <ac:chgData name="이서현" userId="a9f8075b-e146-49eb-ac59-67d2acd4cb95" providerId="ADAL" clId="{001CA01D-B265-4E45-B265-1E18893D7A92}" dt="2022-07-18T18:47:39.674" v="1274" actId="478"/>
          <ac:spMkLst>
            <pc:docMk/>
            <pc:sldMk cId="2378022322" sldId="393"/>
            <ac:spMk id="4" creationId="{BF93CFDA-420B-EC73-04A1-C05776B73F5B}"/>
          </ac:spMkLst>
        </pc:spChg>
        <pc:spChg chg="add mod">
          <ac:chgData name="이서현" userId="a9f8075b-e146-49eb-ac59-67d2acd4cb95" providerId="ADAL" clId="{001CA01D-B265-4E45-B265-1E18893D7A92}" dt="2022-07-18T18:53:14.992" v="1343" actId="571"/>
          <ac:spMkLst>
            <pc:docMk/>
            <pc:sldMk cId="2378022322" sldId="393"/>
            <ac:spMk id="5" creationId="{94589BD1-F183-F3CE-FF88-8A2C860E4B09}"/>
          </ac:spMkLst>
        </pc:spChg>
        <pc:spChg chg="add del mod">
          <ac:chgData name="이서현" userId="a9f8075b-e146-49eb-ac59-67d2acd4cb95" providerId="ADAL" clId="{001CA01D-B265-4E45-B265-1E18893D7A92}" dt="2022-07-18T18:53:15.737" v="1345" actId="478"/>
          <ac:spMkLst>
            <pc:docMk/>
            <pc:sldMk cId="2378022322" sldId="393"/>
            <ac:spMk id="10" creationId="{75BD62A6-D48D-0D65-C777-771269036032}"/>
          </ac:spMkLst>
        </pc:spChg>
      </pc:sldChg>
      <pc:sldChg chg="modSp add mod">
        <pc:chgData name="이서현" userId="a9f8075b-e146-49eb-ac59-67d2acd4cb95" providerId="ADAL" clId="{001CA01D-B265-4E45-B265-1E18893D7A92}" dt="2022-07-18T18:48:53.141" v="1297" actId="20577"/>
        <pc:sldMkLst>
          <pc:docMk/>
          <pc:sldMk cId="1552577501" sldId="394"/>
        </pc:sldMkLst>
        <pc:spChg chg="mod">
          <ac:chgData name="이서현" userId="a9f8075b-e146-49eb-ac59-67d2acd4cb95" providerId="ADAL" clId="{001CA01D-B265-4E45-B265-1E18893D7A92}" dt="2022-07-18T18:48:53.141" v="1297" actId="20577"/>
          <ac:spMkLst>
            <pc:docMk/>
            <pc:sldMk cId="1552577501" sldId="394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8:48:40.349" v="1295" actId="14100"/>
          <ac:spMkLst>
            <pc:docMk/>
            <pc:sldMk cId="1552577501" sldId="394"/>
            <ac:spMk id="11" creationId="{414396E7-ABD1-7FB7-CAF6-FC20A6F46969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0:11.070" v="1327" actId="1076"/>
        <pc:sldMkLst>
          <pc:docMk/>
          <pc:sldMk cId="970681534" sldId="395"/>
        </pc:sldMkLst>
        <pc:spChg chg="del">
          <ac:chgData name="이서현" userId="a9f8075b-e146-49eb-ac59-67d2acd4cb95" providerId="ADAL" clId="{001CA01D-B265-4E45-B265-1E18893D7A92}" dt="2022-07-18T18:49:52.284" v="1300" actId="478"/>
          <ac:spMkLst>
            <pc:docMk/>
            <pc:sldMk cId="970681534" sldId="395"/>
            <ac:spMk id="4" creationId="{118871A4-E908-9A5F-68A8-78A75E1C5651}"/>
          </ac:spMkLst>
        </pc:spChg>
        <pc:spChg chg="mod">
          <ac:chgData name="이서현" userId="a9f8075b-e146-49eb-ac59-67d2acd4cb95" providerId="ADAL" clId="{001CA01D-B265-4E45-B265-1E18893D7A92}" dt="2022-07-18T18:50:11.070" v="1327" actId="1076"/>
          <ac:spMkLst>
            <pc:docMk/>
            <pc:sldMk cId="970681534" sldId="395"/>
            <ac:spMk id="5" creationId="{DD9DF5D7-D769-5E4B-0EB8-F0DD327415F9}"/>
          </ac:spMkLst>
        </pc:spChg>
        <pc:picChg chg="add mod">
          <ac:chgData name="이서현" userId="a9f8075b-e146-49eb-ac59-67d2acd4cb95" providerId="ADAL" clId="{001CA01D-B265-4E45-B265-1E18893D7A92}" dt="2022-07-18T18:50:11.070" v="1327" actId="1076"/>
          <ac:picMkLst>
            <pc:docMk/>
            <pc:sldMk cId="970681534" sldId="395"/>
            <ac:picMk id="5122" creationId="{8AB0F45E-6E0F-CD66-41E3-F943CA17D012}"/>
          </ac:picMkLst>
        </pc:picChg>
      </pc:sldChg>
      <pc:sldChg chg="add">
        <pc:chgData name="이서현" userId="a9f8075b-e146-49eb-ac59-67d2acd4cb95" providerId="ADAL" clId="{001CA01D-B265-4E45-B265-1E18893D7A92}" dt="2022-07-18T18:50:41.585" v="1328"/>
        <pc:sldMkLst>
          <pc:docMk/>
          <pc:sldMk cId="4153711940" sldId="396"/>
        </pc:sldMkLst>
      </pc:sldChg>
      <pc:sldChg chg="add">
        <pc:chgData name="이서현" userId="a9f8075b-e146-49eb-ac59-67d2acd4cb95" providerId="ADAL" clId="{001CA01D-B265-4E45-B265-1E18893D7A92}" dt="2022-07-18T18:50:48.835" v="1329"/>
        <pc:sldMkLst>
          <pc:docMk/>
          <pc:sldMk cId="1528617978" sldId="397"/>
        </pc:sldMkLst>
      </pc:sldChg>
      <pc:sldChg chg="add">
        <pc:chgData name="이서현" userId="a9f8075b-e146-49eb-ac59-67d2acd4cb95" providerId="ADAL" clId="{001CA01D-B265-4E45-B265-1E18893D7A92}" dt="2022-07-18T18:51:01.926" v="1330"/>
        <pc:sldMkLst>
          <pc:docMk/>
          <pc:sldMk cId="1125873893" sldId="398"/>
        </pc:sldMkLst>
      </pc:sldChg>
      <pc:sldChg chg="addSp delSp modSp add mod">
        <pc:chgData name="이서현" userId="a9f8075b-e146-49eb-ac59-67d2acd4cb95" providerId="ADAL" clId="{001CA01D-B265-4E45-B265-1E18893D7A92}" dt="2022-07-18T18:52:14.649" v="1339" actId="14100"/>
        <pc:sldMkLst>
          <pc:docMk/>
          <pc:sldMk cId="445392614" sldId="399"/>
        </pc:sldMkLst>
        <pc:spChg chg="del">
          <ac:chgData name="이서현" userId="a9f8075b-e146-49eb-ac59-67d2acd4cb95" providerId="ADAL" clId="{001CA01D-B265-4E45-B265-1E18893D7A92}" dt="2022-07-18T18:51:55.386" v="1332" actId="478"/>
          <ac:spMkLst>
            <pc:docMk/>
            <pc:sldMk cId="445392614" sldId="399"/>
            <ac:spMk id="3" creationId="{9FFC7D84-0B8D-098C-E4E7-705EC3EFAE37}"/>
          </ac:spMkLst>
        </pc:spChg>
        <pc:spChg chg="add del">
          <ac:chgData name="이서현" userId="a9f8075b-e146-49eb-ac59-67d2acd4cb95" providerId="ADAL" clId="{001CA01D-B265-4E45-B265-1E18893D7A92}" dt="2022-07-18T18:52:08.735" v="1337" actId="478"/>
          <ac:spMkLst>
            <pc:docMk/>
            <pc:sldMk cId="445392614" sldId="399"/>
            <ac:spMk id="4" creationId="{DA27B8EE-CE36-BCD7-8892-172613A46A3A}"/>
          </ac:spMkLst>
        </pc:spChg>
        <pc:spChg chg="add mod">
          <ac:chgData name="이서현" userId="a9f8075b-e146-49eb-ac59-67d2acd4cb95" providerId="ADAL" clId="{001CA01D-B265-4E45-B265-1E18893D7A92}" dt="2022-07-18T18:52:14.649" v="1339" actId="14100"/>
          <ac:spMkLst>
            <pc:docMk/>
            <pc:sldMk cId="445392614" sldId="399"/>
            <ac:spMk id="6" creationId="{0320ADFA-FD9B-D3F2-467D-ED54198594BF}"/>
          </ac:spMkLst>
        </pc:spChg>
      </pc:sldChg>
      <pc:sldChg chg="modSp add mod">
        <pc:chgData name="이서현" userId="a9f8075b-e146-49eb-ac59-67d2acd4cb95" providerId="ADAL" clId="{001CA01D-B265-4E45-B265-1E18893D7A92}" dt="2022-07-18T18:57:00.855" v="1608"/>
        <pc:sldMkLst>
          <pc:docMk/>
          <pc:sldMk cId="727239363" sldId="400"/>
        </pc:sldMkLst>
        <pc:spChg chg="mod">
          <ac:chgData name="이서현" userId="a9f8075b-e146-49eb-ac59-67d2acd4cb95" providerId="ADAL" clId="{001CA01D-B265-4E45-B265-1E18893D7A92}" dt="2022-07-18T18:57:00.855" v="1608"/>
          <ac:spMkLst>
            <pc:docMk/>
            <pc:sldMk cId="727239363" sldId="400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3:42.692" v="1361" actId="20577"/>
          <ac:spMkLst>
            <pc:docMk/>
            <pc:sldMk cId="727239363" sldId="400"/>
            <ac:spMk id="3" creationId="{BB92AA93-55DA-02FB-0B25-386B1515832A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6:59.746" v="1607"/>
        <pc:sldMkLst>
          <pc:docMk/>
          <pc:sldMk cId="1538000638" sldId="401"/>
        </pc:sldMkLst>
        <pc:spChg chg="mod">
          <ac:chgData name="이서현" userId="a9f8075b-e146-49eb-ac59-67d2acd4cb95" providerId="ADAL" clId="{001CA01D-B265-4E45-B265-1E18893D7A92}" dt="2022-07-18T18:56:59.746" v="1607"/>
          <ac:spMkLst>
            <pc:docMk/>
            <pc:sldMk cId="1538000638" sldId="401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3:58.681" v="1364" actId="1076"/>
          <ac:spMkLst>
            <pc:docMk/>
            <pc:sldMk cId="1538000638" sldId="401"/>
            <ac:spMk id="3" creationId="{BB92AA93-55DA-02FB-0B25-386B1515832A}"/>
          </ac:spMkLst>
        </pc:spChg>
        <pc:spChg chg="add mod">
          <ac:chgData name="이서현" userId="a9f8075b-e146-49eb-ac59-67d2acd4cb95" providerId="ADAL" clId="{001CA01D-B265-4E45-B265-1E18893D7A92}" dt="2022-07-18T18:54:25.368" v="1405" actId="2711"/>
          <ac:spMkLst>
            <pc:docMk/>
            <pc:sldMk cId="1538000638" sldId="401"/>
            <ac:spMk id="4" creationId="{FD5336CC-6FC0-D6FA-70DC-59ADB6B597B5}"/>
          </ac:spMkLst>
        </pc:spChg>
        <pc:spChg chg="del">
          <ac:chgData name="이서현" userId="a9f8075b-e146-49eb-ac59-67d2acd4cb95" providerId="ADAL" clId="{001CA01D-B265-4E45-B265-1E18893D7A92}" dt="2022-07-18T18:53:56.312" v="1363" actId="478"/>
          <ac:spMkLst>
            <pc:docMk/>
            <pc:sldMk cId="1538000638" sldId="401"/>
            <ac:spMk id="10" creationId="{75BD62A6-D48D-0D65-C777-771269036032}"/>
          </ac:spMkLst>
        </pc:spChg>
      </pc:sldChg>
      <pc:sldChg chg="addSp modSp add mod">
        <pc:chgData name="이서현" userId="a9f8075b-e146-49eb-ac59-67d2acd4cb95" providerId="ADAL" clId="{001CA01D-B265-4E45-B265-1E18893D7A92}" dt="2022-07-18T18:56:54.045" v="1605" actId="20577"/>
        <pc:sldMkLst>
          <pc:docMk/>
          <pc:sldMk cId="1888855048" sldId="402"/>
        </pc:sldMkLst>
        <pc:spChg chg="mod">
          <ac:chgData name="이서현" userId="a9f8075b-e146-49eb-ac59-67d2acd4cb95" providerId="ADAL" clId="{001CA01D-B265-4E45-B265-1E18893D7A92}" dt="2022-07-18T18:56:54.045" v="1605" actId="20577"/>
          <ac:spMkLst>
            <pc:docMk/>
            <pc:sldMk cId="1888855048" sldId="402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54:38.673" v="1434"/>
          <ac:spMkLst>
            <pc:docMk/>
            <pc:sldMk cId="1888855048" sldId="402"/>
            <ac:spMk id="5" creationId="{825573C7-7E65-EBAB-BE21-28414335DE7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6:57.053" v="1606"/>
        <pc:sldMkLst>
          <pc:docMk/>
          <pc:sldMk cId="3700282614" sldId="403"/>
        </pc:sldMkLst>
        <pc:spChg chg="mod">
          <ac:chgData name="이서현" userId="a9f8075b-e146-49eb-ac59-67d2acd4cb95" providerId="ADAL" clId="{001CA01D-B265-4E45-B265-1E18893D7A92}" dt="2022-07-18T18:56:57.053" v="1606"/>
          <ac:spMkLst>
            <pc:docMk/>
            <pc:sldMk cId="3700282614" sldId="403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4:51.699" v="1445" actId="1076"/>
          <ac:spMkLst>
            <pc:docMk/>
            <pc:sldMk cId="3700282614" sldId="403"/>
            <ac:spMk id="3" creationId="{BB92AA93-55DA-02FB-0B25-386B1515832A}"/>
          </ac:spMkLst>
        </pc:spChg>
        <pc:spChg chg="mod">
          <ac:chgData name="이서현" userId="a9f8075b-e146-49eb-ac59-67d2acd4cb95" providerId="ADAL" clId="{001CA01D-B265-4E45-B265-1E18893D7A92}" dt="2022-07-18T18:54:49.220" v="1444" actId="14100"/>
          <ac:spMkLst>
            <pc:docMk/>
            <pc:sldMk cId="3700282614" sldId="403"/>
            <ac:spMk id="4" creationId="{FD5336CC-6FC0-D6FA-70DC-59ADB6B597B5}"/>
          </ac:spMkLst>
        </pc:spChg>
        <pc:spChg chg="del">
          <ac:chgData name="이서현" userId="a9f8075b-e146-49eb-ac59-67d2acd4cb95" providerId="ADAL" clId="{001CA01D-B265-4E45-B265-1E18893D7A92}" dt="2022-07-18T18:54:52.664" v="1446" actId="478"/>
          <ac:spMkLst>
            <pc:docMk/>
            <pc:sldMk cId="3700282614" sldId="403"/>
            <ac:spMk id="5" creationId="{825573C7-7E65-EBAB-BE21-28414335DE7C}"/>
          </ac:spMkLst>
        </pc:spChg>
        <pc:spChg chg="add mod">
          <ac:chgData name="이서현" userId="a9f8075b-e146-49eb-ac59-67d2acd4cb95" providerId="ADAL" clId="{001CA01D-B265-4E45-B265-1E18893D7A92}" dt="2022-07-18T18:55:30.658" v="1501" actId="20577"/>
          <ac:spMkLst>
            <pc:docMk/>
            <pc:sldMk cId="3700282614" sldId="403"/>
            <ac:spMk id="6" creationId="{F8E7A9D4-3054-069D-D3FC-674B0C7A8DBD}"/>
          </ac:spMkLst>
        </pc:spChg>
        <pc:spChg chg="add mod">
          <ac:chgData name="이서현" userId="a9f8075b-e146-49eb-ac59-67d2acd4cb95" providerId="ADAL" clId="{001CA01D-B265-4E45-B265-1E18893D7A92}" dt="2022-07-18T18:55:57.384" v="1561" actId="20577"/>
          <ac:spMkLst>
            <pc:docMk/>
            <pc:sldMk cId="3700282614" sldId="403"/>
            <ac:spMk id="7" creationId="{9681BDF7-3262-6457-7CAC-16A2713C0021}"/>
          </ac:spMkLst>
        </pc:spChg>
        <pc:spChg chg="add mod">
          <ac:chgData name="이서현" userId="a9f8075b-e146-49eb-ac59-67d2acd4cb95" providerId="ADAL" clId="{001CA01D-B265-4E45-B265-1E18893D7A92}" dt="2022-07-18T18:55:50.312" v="1534"/>
          <ac:spMkLst>
            <pc:docMk/>
            <pc:sldMk cId="3700282614" sldId="403"/>
            <ac:spMk id="8" creationId="{FAEAC484-2083-CD3F-8E6A-CB47FD91D6E7}"/>
          </ac:spMkLst>
        </pc:spChg>
        <pc:spChg chg="add mod">
          <ac:chgData name="이서현" userId="a9f8075b-e146-49eb-ac59-67d2acd4cb95" providerId="ADAL" clId="{001CA01D-B265-4E45-B265-1E18893D7A92}" dt="2022-07-18T18:56:06.719" v="1576"/>
          <ac:spMkLst>
            <pc:docMk/>
            <pc:sldMk cId="3700282614" sldId="403"/>
            <ac:spMk id="9" creationId="{C4793A81-D896-4400-7A05-62C9C6BD2166}"/>
          </ac:spMkLst>
        </pc:spChg>
        <pc:spChg chg="add mod">
          <ac:chgData name="이서현" userId="a9f8075b-e146-49eb-ac59-67d2acd4cb95" providerId="ADAL" clId="{001CA01D-B265-4E45-B265-1E18893D7A92}" dt="2022-07-18T18:56:13.447" v="1588" actId="20577"/>
          <ac:spMkLst>
            <pc:docMk/>
            <pc:sldMk cId="3700282614" sldId="403"/>
            <ac:spMk id="10" creationId="{9E2EAB0F-B221-2B1E-037B-593D5EA70FCD}"/>
          </ac:spMkLst>
        </pc:spChg>
      </pc:sldChg>
      <pc:sldChg chg="modSp add mod">
        <pc:chgData name="이서현" userId="a9f8075b-e146-49eb-ac59-67d2acd4cb95" providerId="ADAL" clId="{001CA01D-B265-4E45-B265-1E18893D7A92}" dt="2022-07-18T18:57:09.123" v="1611" actId="20577"/>
        <pc:sldMkLst>
          <pc:docMk/>
          <pc:sldMk cId="895580429" sldId="404"/>
        </pc:sldMkLst>
        <pc:spChg chg="mod">
          <ac:chgData name="이서현" userId="a9f8075b-e146-49eb-ac59-67d2acd4cb95" providerId="ADAL" clId="{001CA01D-B265-4E45-B265-1E18893D7A92}" dt="2022-07-18T18:56:50.293" v="1600"/>
          <ac:spMkLst>
            <pc:docMk/>
            <pc:sldMk cId="895580429" sldId="40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7:09.123" v="1611" actId="20577"/>
          <ac:spMkLst>
            <pc:docMk/>
            <pc:sldMk cId="895580429" sldId="404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001CA01D-B265-4E45-B265-1E18893D7A92}" dt="2022-07-18T18:58:30.711" v="1616" actId="14826"/>
        <pc:sldMkLst>
          <pc:docMk/>
          <pc:sldMk cId="2679817611" sldId="405"/>
        </pc:sldMkLst>
        <pc:spChg chg="mod">
          <ac:chgData name="이서현" userId="a9f8075b-e146-49eb-ac59-67d2acd4cb95" providerId="ADAL" clId="{001CA01D-B265-4E45-B265-1E18893D7A92}" dt="2022-07-18T18:58:06.991" v="1615" actId="20577"/>
          <ac:spMkLst>
            <pc:docMk/>
            <pc:sldMk cId="2679817611" sldId="405"/>
            <ac:spMk id="5" creationId="{DD9DF5D7-D769-5E4B-0EB8-F0DD327415F9}"/>
          </ac:spMkLst>
        </pc:spChg>
        <pc:picChg chg="mod">
          <ac:chgData name="이서현" userId="a9f8075b-e146-49eb-ac59-67d2acd4cb95" providerId="ADAL" clId="{001CA01D-B265-4E45-B265-1E18893D7A92}" dt="2022-07-18T18:58:30.711" v="1616" actId="14826"/>
          <ac:picMkLst>
            <pc:docMk/>
            <pc:sldMk cId="2679817611" sldId="405"/>
            <ac:picMk id="5122" creationId="{8AB0F45E-6E0F-CD66-41E3-F943CA17D012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58:59.686" v="1639" actId="20577"/>
        <pc:sldMkLst>
          <pc:docMk/>
          <pc:sldMk cId="3233638969" sldId="406"/>
        </pc:sldMkLst>
        <pc:spChg chg="mod">
          <ac:chgData name="이서현" userId="a9f8075b-e146-49eb-ac59-67d2acd4cb95" providerId="ADAL" clId="{001CA01D-B265-4E45-B265-1E18893D7A92}" dt="2022-07-18T18:58:40.504" v="1623"/>
          <ac:spMkLst>
            <pc:docMk/>
            <pc:sldMk cId="3233638969" sldId="406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8:58:49.858" v="1627" actId="478"/>
          <ac:spMkLst>
            <pc:docMk/>
            <pc:sldMk cId="3233638969" sldId="406"/>
            <ac:spMk id="3" creationId="{BBD2FC5E-8C89-1D78-E6E8-25652DDAC7A8}"/>
          </ac:spMkLst>
        </pc:spChg>
        <pc:spChg chg="mod">
          <ac:chgData name="이서현" userId="a9f8075b-e146-49eb-ac59-67d2acd4cb95" providerId="ADAL" clId="{001CA01D-B265-4E45-B265-1E18893D7A92}" dt="2022-07-18T18:58:47.726" v="1626" actId="20577"/>
          <ac:spMkLst>
            <pc:docMk/>
            <pc:sldMk cId="3233638969" sldId="40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58:59.686" v="1639" actId="20577"/>
          <ac:spMkLst>
            <pc:docMk/>
            <pc:sldMk cId="3233638969" sldId="40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9:21.708" v="1651" actId="20577"/>
        <pc:sldMkLst>
          <pc:docMk/>
          <pc:sldMk cId="2879177002" sldId="407"/>
        </pc:sldMkLst>
        <pc:spChg chg="add del">
          <ac:chgData name="이서현" userId="a9f8075b-e146-49eb-ac59-67d2acd4cb95" providerId="ADAL" clId="{001CA01D-B265-4E45-B265-1E18893D7A92}" dt="2022-07-18T18:59:16.948" v="1647" actId="478"/>
          <ac:spMkLst>
            <pc:docMk/>
            <pc:sldMk cId="2879177002" sldId="407"/>
            <ac:spMk id="3" creationId="{54313F6C-378F-67B4-F621-A383BEF9CAC8}"/>
          </ac:spMkLst>
        </pc:spChg>
        <pc:spChg chg="mod">
          <ac:chgData name="이서현" userId="a9f8075b-e146-49eb-ac59-67d2acd4cb95" providerId="ADAL" clId="{001CA01D-B265-4E45-B265-1E18893D7A92}" dt="2022-07-18T18:59:21.708" v="1651" actId="20577"/>
          <ac:spMkLst>
            <pc:docMk/>
            <pc:sldMk cId="2879177002" sldId="407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59:07.378" v="1645" actId="20577"/>
          <ac:spMkLst>
            <pc:docMk/>
            <pc:sldMk cId="2879177002" sldId="40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05:01.977" v="1704" actId="14100"/>
        <pc:sldMkLst>
          <pc:docMk/>
          <pc:sldMk cId="222867289" sldId="408"/>
        </pc:sldMkLst>
        <pc:spChg chg="mod">
          <ac:chgData name="이서현" userId="a9f8075b-e146-49eb-ac59-67d2acd4cb95" providerId="ADAL" clId="{001CA01D-B265-4E45-B265-1E18893D7A92}" dt="2022-07-18T19:00:09.097" v="1657" actId="20577"/>
          <ac:spMkLst>
            <pc:docMk/>
            <pc:sldMk cId="222867289" sldId="408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00:15.308" v="1661" actId="478"/>
          <ac:spMkLst>
            <pc:docMk/>
            <pc:sldMk cId="222867289" sldId="408"/>
            <ac:spMk id="3" creationId="{48596425-A2EB-7256-BF93-FFA2F15E4B19}"/>
          </ac:spMkLst>
        </pc:spChg>
        <pc:spChg chg="add del">
          <ac:chgData name="이서현" userId="a9f8075b-e146-49eb-ac59-67d2acd4cb95" providerId="ADAL" clId="{001CA01D-B265-4E45-B265-1E18893D7A92}" dt="2022-07-18T19:04:42.244" v="1690"/>
          <ac:spMkLst>
            <pc:docMk/>
            <pc:sldMk cId="222867289" sldId="408"/>
            <ac:spMk id="4" creationId="{90E9BA05-E264-04CA-3AE4-B0DAD0E8CFFA}"/>
          </ac:spMkLst>
        </pc:spChg>
        <pc:spChg chg="mod">
          <ac:chgData name="이서현" userId="a9f8075b-e146-49eb-ac59-67d2acd4cb95" providerId="ADAL" clId="{001CA01D-B265-4E45-B265-1E18893D7A92}" dt="2022-07-18T19:04:41.893" v="1688"/>
          <ac:spMkLst>
            <pc:docMk/>
            <pc:sldMk cId="222867289" sldId="408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05:01.977" v="1704" actId="14100"/>
          <ac:spMkLst>
            <pc:docMk/>
            <pc:sldMk cId="222867289" sldId="408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0:12.004" v="2000" actId="20577"/>
        <pc:sldMkLst>
          <pc:docMk/>
          <pc:sldMk cId="2008319594" sldId="409"/>
        </pc:sldMkLst>
        <pc:spChg chg="add del">
          <ac:chgData name="이서현" userId="a9f8075b-e146-49eb-ac59-67d2acd4cb95" providerId="ADAL" clId="{001CA01D-B265-4E45-B265-1E18893D7A92}" dt="2022-07-18T19:29:54.801" v="1989" actId="478"/>
          <ac:spMkLst>
            <pc:docMk/>
            <pc:sldMk cId="2008319594" sldId="409"/>
            <ac:spMk id="3" creationId="{FCF134BE-E964-5030-DD5F-762A339355A4}"/>
          </ac:spMkLst>
        </pc:spChg>
        <pc:spChg chg="mod">
          <ac:chgData name="이서현" userId="a9f8075b-e146-49eb-ac59-67d2acd4cb95" providerId="ADAL" clId="{001CA01D-B265-4E45-B265-1E18893D7A92}" dt="2022-07-18T19:30:12.004" v="2000" actId="20577"/>
          <ac:spMkLst>
            <pc:docMk/>
            <pc:sldMk cId="2008319594" sldId="409"/>
            <ac:spMk id="9" creationId="{636A7966-C0CF-9715-0AC8-78D0C7660B6B}"/>
          </ac:spMkLst>
        </pc:spChg>
      </pc:sldChg>
      <pc:sldChg chg="delSp add del mod">
        <pc:chgData name="이서현" userId="a9f8075b-e146-49eb-ac59-67d2acd4cb95" providerId="ADAL" clId="{001CA01D-B265-4E45-B265-1E18893D7A92}" dt="2022-07-18T19:10:08.964" v="1757" actId="47"/>
        <pc:sldMkLst>
          <pc:docMk/>
          <pc:sldMk cId="2629802386" sldId="410"/>
        </pc:sldMkLst>
        <pc:spChg chg="del">
          <ac:chgData name="이서현" userId="a9f8075b-e146-49eb-ac59-67d2acd4cb95" providerId="ADAL" clId="{001CA01D-B265-4E45-B265-1E18893D7A92}" dt="2022-07-18T19:06:23.015" v="1708" actId="478"/>
          <ac:spMkLst>
            <pc:docMk/>
            <pc:sldMk cId="2629802386" sldId="410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06:22.200" v="1707" actId="478"/>
          <ac:spMkLst>
            <pc:docMk/>
            <pc:sldMk cId="2629802386" sldId="410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001CA01D-B265-4E45-B265-1E18893D7A92}" dt="2022-07-18T19:06:36.728" v="1710" actId="207"/>
        <pc:sldMkLst>
          <pc:docMk/>
          <pc:sldMk cId="3421319402" sldId="411"/>
        </pc:sldMkLst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3" creationId="{9AA17415-946B-485F-E4D4-E2166791F77F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9" creationId="{57B0314C-9F24-26BD-66B8-A24805CDF7F2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10" creationId="{75BD62A6-D48D-0D65-C777-771269036032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19:10:03.268" v="1755" actId="20577"/>
        <pc:sldMkLst>
          <pc:docMk/>
          <pc:sldMk cId="2382848516" sldId="412"/>
        </pc:sldMkLst>
        <pc:spChg chg="add del">
          <ac:chgData name="이서현" userId="a9f8075b-e146-49eb-ac59-67d2acd4cb95" providerId="ADAL" clId="{001CA01D-B265-4E45-B265-1E18893D7A92}" dt="2022-07-18T19:08:05.517" v="1716" actId="478"/>
          <ac:spMkLst>
            <pc:docMk/>
            <pc:sldMk cId="2382848516" sldId="412"/>
            <ac:spMk id="3" creationId="{A4768D80-4910-6B22-60C8-C2051A1B43DD}"/>
          </ac:spMkLst>
        </pc:spChg>
        <pc:spChg chg="add del">
          <ac:chgData name="이서현" userId="a9f8075b-e146-49eb-ac59-67d2acd4cb95" providerId="ADAL" clId="{001CA01D-B265-4E45-B265-1E18893D7A92}" dt="2022-07-18T19:08:27.040" v="1723" actId="478"/>
          <ac:spMkLst>
            <pc:docMk/>
            <pc:sldMk cId="2382848516" sldId="412"/>
            <ac:spMk id="4" creationId="{C4231709-B739-E9EC-3C2E-80D0029F5062}"/>
          </ac:spMkLst>
        </pc:spChg>
        <pc:spChg chg="mod">
          <ac:chgData name="이서현" userId="a9f8075b-e146-49eb-ac59-67d2acd4cb95" providerId="ADAL" clId="{001CA01D-B265-4E45-B265-1E18893D7A92}" dt="2022-07-18T19:10:03.268" v="1755" actId="20577"/>
          <ac:spMkLst>
            <pc:docMk/>
            <pc:sldMk cId="2382848516" sldId="412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08:09.554" v="1721" actId="20577"/>
          <ac:spMkLst>
            <pc:docMk/>
            <pc:sldMk cId="2382848516" sldId="412"/>
            <ac:spMk id="17" creationId="{09C04064-3285-C45D-B60B-0EB36164FC4C}"/>
          </ac:spMkLst>
        </pc:spChg>
      </pc:sldChg>
      <pc:sldChg chg="delSp modSp add mod">
        <pc:chgData name="이서현" userId="a9f8075b-e146-49eb-ac59-67d2acd4cb95" providerId="ADAL" clId="{001CA01D-B265-4E45-B265-1E18893D7A92}" dt="2022-07-18T19:09:15.525" v="1745" actId="403"/>
        <pc:sldMkLst>
          <pc:docMk/>
          <pc:sldMk cId="2375902158" sldId="413"/>
        </pc:sldMkLst>
        <pc:spChg chg="mod">
          <ac:chgData name="이서현" userId="a9f8075b-e146-49eb-ac59-67d2acd4cb95" providerId="ADAL" clId="{001CA01D-B265-4E45-B265-1E18893D7A92}" dt="2022-07-18T19:09:15.525" v="1745" actId="403"/>
          <ac:spMkLst>
            <pc:docMk/>
            <pc:sldMk cId="2375902158" sldId="413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09:03.668" v="1740" actId="478"/>
          <ac:spMkLst>
            <pc:docMk/>
            <pc:sldMk cId="2375902158" sldId="413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24:25.228" v="1981" actId="20577"/>
        <pc:sldMkLst>
          <pc:docMk/>
          <pc:sldMk cId="883543509" sldId="414"/>
        </pc:sldMkLst>
        <pc:spChg chg="add del">
          <ac:chgData name="이서현" userId="a9f8075b-e146-49eb-ac59-67d2acd4cb95" providerId="ADAL" clId="{001CA01D-B265-4E45-B265-1E18893D7A92}" dt="2022-07-18T19:23:50.839" v="1962" actId="478"/>
          <ac:spMkLst>
            <pc:docMk/>
            <pc:sldMk cId="883543509" sldId="414"/>
            <ac:spMk id="3" creationId="{D692BBCE-5FAA-E8FC-04A9-EB09B1E91658}"/>
          </ac:spMkLst>
        </pc:spChg>
        <pc:spChg chg="mod">
          <ac:chgData name="이서현" userId="a9f8075b-e146-49eb-ac59-67d2acd4cb95" providerId="ADAL" clId="{001CA01D-B265-4E45-B265-1E18893D7A92}" dt="2022-07-18T19:24:25.228" v="1981" actId="20577"/>
          <ac:spMkLst>
            <pc:docMk/>
            <pc:sldMk cId="883543509" sldId="414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10:26.076" v="1787" actId="14100"/>
          <ac:spMkLst>
            <pc:docMk/>
            <pc:sldMk cId="883543509" sldId="414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16:48.506" v="1822" actId="1076"/>
        <pc:sldMkLst>
          <pc:docMk/>
          <pc:sldMk cId="3837456049" sldId="415"/>
        </pc:sldMkLst>
        <pc:spChg chg="add del">
          <ac:chgData name="이서현" userId="a9f8075b-e146-49eb-ac59-67d2acd4cb95" providerId="ADAL" clId="{001CA01D-B265-4E45-B265-1E18893D7A92}" dt="2022-07-18T19:16:33.786" v="1812" actId="22"/>
          <ac:spMkLst>
            <pc:docMk/>
            <pc:sldMk cId="3837456049" sldId="415"/>
            <ac:spMk id="4" creationId="{55254990-7EC2-5431-7811-3462568CE8CC}"/>
          </ac:spMkLst>
        </pc:spChg>
        <pc:spChg chg="add">
          <ac:chgData name="이서현" userId="a9f8075b-e146-49eb-ac59-67d2acd4cb95" providerId="ADAL" clId="{001CA01D-B265-4E45-B265-1E18893D7A92}" dt="2022-07-18T19:16:46.790" v="1821" actId="22"/>
          <ac:spMkLst>
            <pc:docMk/>
            <pc:sldMk cId="3837456049" sldId="415"/>
            <ac:spMk id="6" creationId="{DD8E9EB4-6597-D31A-DE90-E951DE14A716}"/>
          </ac:spMkLst>
        </pc:spChg>
        <pc:spChg chg="del">
          <ac:chgData name="이서현" userId="a9f8075b-e146-49eb-ac59-67d2acd4cb95" providerId="ADAL" clId="{001CA01D-B265-4E45-B265-1E18893D7A92}" dt="2022-07-18T19:14:14.395" v="1789" actId="478"/>
          <ac:spMkLst>
            <pc:docMk/>
            <pc:sldMk cId="3837456049" sldId="415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14:15.176" v="1790" actId="478"/>
          <ac:spMkLst>
            <pc:docMk/>
            <pc:sldMk cId="3837456049" sldId="415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16:48.506" v="1822" actId="1076"/>
          <ac:picMkLst>
            <pc:docMk/>
            <pc:sldMk cId="3837456049" sldId="415"/>
            <ac:picMk id="20482" creationId="{956DB655-E2CB-B2EA-6CDE-EA33ABC72DE9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2:06.661" v="2043" actId="22"/>
        <pc:sldMkLst>
          <pc:docMk/>
          <pc:sldMk cId="643274534" sldId="416"/>
        </pc:sldMkLst>
        <pc:spChg chg="add">
          <ac:chgData name="이서현" userId="a9f8075b-e146-49eb-ac59-67d2acd4cb95" providerId="ADAL" clId="{001CA01D-B265-4E45-B265-1E18893D7A92}" dt="2022-07-18T19:32:06.661" v="2043" actId="22"/>
          <ac:spMkLst>
            <pc:docMk/>
            <pc:sldMk cId="643274534" sldId="416"/>
            <ac:spMk id="4" creationId="{45A4AA65-030C-AC28-D3DE-1F6984ECF462}"/>
          </ac:spMkLst>
        </pc:spChg>
        <pc:picChg chg="add del">
          <ac:chgData name="이서현" userId="a9f8075b-e146-49eb-ac59-67d2acd4cb95" providerId="ADAL" clId="{001CA01D-B265-4E45-B265-1E18893D7A92}" dt="2022-07-18T19:15:50.640" v="1803" actId="478"/>
          <ac:picMkLst>
            <pc:docMk/>
            <pc:sldMk cId="643274534" sldId="416"/>
            <ac:picMk id="1026" creationId="{BFD30FCB-DDA9-C277-C39F-DB79F7AD380C}"/>
          </ac:picMkLst>
        </pc:picChg>
        <pc:picChg chg="add del mod">
          <ac:chgData name="이서현" userId="a9f8075b-e146-49eb-ac59-67d2acd4cb95" providerId="ADAL" clId="{001CA01D-B265-4E45-B265-1E18893D7A92}" dt="2022-07-18T19:15:52.371" v="1805"/>
          <ac:picMkLst>
            <pc:docMk/>
            <pc:sldMk cId="643274534" sldId="416"/>
            <ac:picMk id="23554" creationId="{87A88EF6-5EA5-6285-FDAC-2337698D3F84}"/>
          </ac:picMkLst>
        </pc:picChg>
      </pc:sldChg>
      <pc:sldChg chg="addSp add mod">
        <pc:chgData name="이서현" userId="a9f8075b-e146-49eb-ac59-67d2acd4cb95" providerId="ADAL" clId="{001CA01D-B265-4E45-B265-1E18893D7A92}" dt="2022-07-18T19:32:07.892" v="2044" actId="22"/>
        <pc:sldMkLst>
          <pc:docMk/>
          <pc:sldMk cId="3287181666" sldId="417"/>
        </pc:sldMkLst>
        <pc:spChg chg="add">
          <ac:chgData name="이서현" userId="a9f8075b-e146-49eb-ac59-67d2acd4cb95" providerId="ADAL" clId="{001CA01D-B265-4E45-B265-1E18893D7A92}" dt="2022-07-18T19:32:07.892" v="2044" actId="22"/>
          <ac:spMkLst>
            <pc:docMk/>
            <pc:sldMk cId="3287181666" sldId="417"/>
            <ac:spMk id="4" creationId="{A311FFFA-55D9-4E52-0963-25497DE8AA7E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16:40.356" v="1820" actId="20577"/>
        <pc:sldMkLst>
          <pc:docMk/>
          <pc:sldMk cId="879851636" sldId="418"/>
        </pc:sldMkLst>
        <pc:spChg chg="add mod">
          <ac:chgData name="이서현" userId="a9f8075b-e146-49eb-ac59-67d2acd4cb95" providerId="ADAL" clId="{001CA01D-B265-4E45-B265-1E18893D7A92}" dt="2022-07-18T19:16:40.356" v="1820" actId="20577"/>
          <ac:spMkLst>
            <pc:docMk/>
            <pc:sldMk cId="879851636" sldId="418"/>
            <ac:spMk id="4" creationId="{E473E5D6-88F9-7687-7A4B-CF296604F02D}"/>
          </ac:spMkLst>
        </pc:spChg>
        <pc:picChg chg="del">
          <ac:chgData name="이서현" userId="a9f8075b-e146-49eb-ac59-67d2acd4cb95" providerId="ADAL" clId="{001CA01D-B265-4E45-B265-1E18893D7A92}" dt="2022-07-18T19:16:22.114" v="1808" actId="478"/>
          <ac:picMkLst>
            <pc:docMk/>
            <pc:sldMk cId="879851636" sldId="418"/>
            <ac:picMk id="23554" creationId="{87A88EF6-5EA5-6285-FDAC-2337698D3F84}"/>
          </ac:picMkLst>
        </pc:picChg>
        <pc:picChg chg="add mod">
          <ac:chgData name="이서현" userId="a9f8075b-e146-49eb-ac59-67d2acd4cb95" providerId="ADAL" clId="{001CA01D-B265-4E45-B265-1E18893D7A92}" dt="2022-07-18T19:16:37.314" v="1814" actId="1076"/>
          <ac:picMkLst>
            <pc:docMk/>
            <pc:sldMk cId="879851636" sldId="418"/>
            <ac:picMk id="24578" creationId="{194DD573-E101-7441-6495-6371873809E1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18:14.734" v="1840" actId="20577"/>
        <pc:sldMkLst>
          <pc:docMk/>
          <pc:sldMk cId="3490958221" sldId="419"/>
        </pc:sldMkLst>
        <pc:spChg chg="add del">
          <ac:chgData name="이서현" userId="a9f8075b-e146-49eb-ac59-67d2acd4cb95" providerId="ADAL" clId="{001CA01D-B265-4E45-B265-1E18893D7A92}" dt="2022-07-18T19:17:47.233" v="1825" actId="478"/>
          <ac:spMkLst>
            <pc:docMk/>
            <pc:sldMk cId="3490958221" sldId="419"/>
            <ac:spMk id="3" creationId="{D27C21FB-72CE-64D2-0898-78477FDF5617}"/>
          </ac:spMkLst>
        </pc:spChg>
        <pc:spChg chg="add del">
          <ac:chgData name="이서현" userId="a9f8075b-e146-49eb-ac59-67d2acd4cb95" providerId="ADAL" clId="{001CA01D-B265-4E45-B265-1E18893D7A92}" dt="2022-07-18T19:18:12.697" v="1837" actId="478"/>
          <ac:spMkLst>
            <pc:docMk/>
            <pc:sldMk cId="3490958221" sldId="419"/>
            <ac:spMk id="4" creationId="{A46F2F4D-8711-721A-3FCC-7BCB8F2E3359}"/>
          </ac:spMkLst>
        </pc:spChg>
        <pc:spChg chg="mod">
          <ac:chgData name="이서현" userId="a9f8075b-e146-49eb-ac59-67d2acd4cb95" providerId="ADAL" clId="{001CA01D-B265-4E45-B265-1E18893D7A92}" dt="2022-07-18T19:18:14.734" v="1840" actId="20577"/>
          <ac:spMkLst>
            <pc:docMk/>
            <pc:sldMk cId="3490958221" sldId="419"/>
            <ac:spMk id="9" creationId="{636A7966-C0CF-9715-0AC8-78D0C7660B6B}"/>
          </ac:spMkLst>
        </pc:spChg>
      </pc:sldChg>
      <pc:sldChg chg="delSp modSp add mod">
        <pc:chgData name="이서현" userId="a9f8075b-e146-49eb-ac59-67d2acd4cb95" providerId="ADAL" clId="{001CA01D-B265-4E45-B265-1E18893D7A92}" dt="2022-07-18T19:19:45.617" v="1860" actId="14100"/>
        <pc:sldMkLst>
          <pc:docMk/>
          <pc:sldMk cId="2150738188" sldId="420"/>
        </pc:sldMkLst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4" creationId="{25F91739-BE3B-1CB5-35E0-D424C65B5744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2" creationId="{A9FC319A-D016-6BD2-DA68-7FA780D520FE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9:19:45.617" v="1860" actId="14100"/>
          <ac:spMkLst>
            <pc:docMk/>
            <pc:sldMk cId="2150738188" sldId="420"/>
            <ac:spMk id="16" creationId="{4D754F0E-0A51-37A0-EFA5-D8E80978FCF5}"/>
          </ac:spMkLst>
        </pc:spChg>
      </pc:sldChg>
      <pc:sldChg chg="addSp modSp add mod">
        <pc:chgData name="이서현" userId="a9f8075b-e146-49eb-ac59-67d2acd4cb95" providerId="ADAL" clId="{001CA01D-B265-4E45-B265-1E18893D7A92}" dt="2022-07-18T19:20:05.126" v="1904" actId="20577"/>
        <pc:sldMkLst>
          <pc:docMk/>
          <pc:sldMk cId="2570171298" sldId="421"/>
        </pc:sldMkLst>
        <pc:spChg chg="add mod">
          <ac:chgData name="이서현" userId="a9f8075b-e146-49eb-ac59-67d2acd4cb95" providerId="ADAL" clId="{001CA01D-B265-4E45-B265-1E18893D7A92}" dt="2022-07-18T19:20:05.126" v="1904" actId="20577"/>
          <ac:spMkLst>
            <pc:docMk/>
            <pc:sldMk cId="2570171298" sldId="421"/>
            <ac:spMk id="3" creationId="{D913E400-D57B-0A71-89FC-EA05904250F5}"/>
          </ac:spMkLst>
        </pc:spChg>
        <pc:spChg chg="mod">
          <ac:chgData name="이서현" userId="a9f8075b-e146-49eb-ac59-67d2acd4cb95" providerId="ADAL" clId="{001CA01D-B265-4E45-B265-1E18893D7A92}" dt="2022-07-18T19:19:59.126" v="1870" actId="1076"/>
          <ac:spMkLst>
            <pc:docMk/>
            <pc:sldMk cId="2570171298" sldId="421"/>
            <ac:spMk id="16" creationId="{4D754F0E-0A51-37A0-EFA5-D8E80978FCF5}"/>
          </ac:spMkLst>
        </pc:spChg>
      </pc:sldChg>
      <pc:sldChg chg="add">
        <pc:chgData name="이서현" userId="a9f8075b-e146-49eb-ac59-67d2acd4cb95" providerId="ADAL" clId="{001CA01D-B265-4E45-B265-1E18893D7A92}" dt="2022-07-18T19:20:10.798" v="1905"/>
        <pc:sldMkLst>
          <pc:docMk/>
          <pc:sldMk cId="4103234324" sldId="422"/>
        </pc:sldMkLst>
      </pc:sldChg>
      <pc:sldChg chg="addSp delSp modSp add mod">
        <pc:chgData name="이서현" userId="a9f8075b-e146-49eb-ac59-67d2acd4cb95" providerId="ADAL" clId="{001CA01D-B265-4E45-B265-1E18893D7A92}" dt="2022-07-18T19:21:21.777" v="1939" actId="571"/>
        <pc:sldMkLst>
          <pc:docMk/>
          <pc:sldMk cId="398246637" sldId="423"/>
        </pc:sldMkLst>
        <pc:spChg chg="mod">
          <ac:chgData name="이서현" userId="a9f8075b-e146-49eb-ac59-67d2acd4cb95" providerId="ADAL" clId="{001CA01D-B265-4E45-B265-1E18893D7A92}" dt="2022-07-18T19:21:04.566" v="1934" actId="20577"/>
          <ac:spMkLst>
            <pc:docMk/>
            <pc:sldMk cId="398246637" sldId="423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9:20:29.985" v="1909" actId="478"/>
          <ac:spMkLst>
            <pc:docMk/>
            <pc:sldMk cId="398246637" sldId="423"/>
            <ac:spMk id="4" creationId="{25F91739-BE3B-1CB5-35E0-D424C65B5744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5" creationId="{DE0F9511-A5ED-DC37-AEA9-57BE25AB08A3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6" creationId="{4EF9E3D8-A96A-1874-FBA2-CA543967719F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7" creationId="{164883FA-4E40-831E-D1EB-D5AF61861182}"/>
          </ac:spMkLst>
        </pc:spChg>
        <pc:spChg chg="mod">
          <ac:chgData name="이서현" userId="a9f8075b-e146-49eb-ac59-67d2acd4cb95" providerId="ADAL" clId="{001CA01D-B265-4E45-B265-1E18893D7A92}" dt="2022-07-18T19:20:41.181" v="1917" actId="403"/>
          <ac:spMkLst>
            <pc:docMk/>
            <pc:sldMk cId="398246637" sldId="423"/>
            <ac:spMk id="8" creationId="{B7829E1E-7964-7F25-BAEF-2565B3BAC4B7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9" creationId="{094C2BC8-4872-276D-86D5-B63B7DFF00EE}"/>
          </ac:spMkLst>
        </pc:spChg>
        <pc:spChg chg="add mod">
          <ac:chgData name="이서현" userId="a9f8075b-e146-49eb-ac59-67d2acd4cb95" providerId="ADAL" clId="{001CA01D-B265-4E45-B265-1E18893D7A92}" dt="2022-07-18T19:21:21.777" v="1939" actId="571"/>
          <ac:spMkLst>
            <pc:docMk/>
            <pc:sldMk cId="398246637" sldId="423"/>
            <ac:spMk id="10" creationId="{C9A16B34-3EE9-5177-26F6-212053EAF604}"/>
          </ac:spMkLst>
        </pc:spChg>
        <pc:spChg chg="del">
          <ac:chgData name="이서현" userId="a9f8075b-e146-49eb-ac59-67d2acd4cb95" providerId="ADAL" clId="{001CA01D-B265-4E45-B265-1E18893D7A92}" dt="2022-07-18T19:20:28.996" v="1908" actId="478"/>
          <ac:spMkLst>
            <pc:docMk/>
            <pc:sldMk cId="398246637" sldId="423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9:20:28.373" v="1907" actId="478"/>
          <ac:spMkLst>
            <pc:docMk/>
            <pc:sldMk cId="398246637" sldId="423"/>
            <ac:spMk id="12" creationId="{A9FC319A-D016-6BD2-DA68-7FA780D520FE}"/>
          </ac:spMkLst>
        </pc:spChg>
        <pc:spChg chg="del mod">
          <ac:chgData name="이서현" userId="a9f8075b-e146-49eb-ac59-67d2acd4cb95" providerId="ADAL" clId="{001CA01D-B265-4E45-B265-1E18893D7A92}" dt="2022-07-18T19:20:46.251" v="1921" actId="478"/>
          <ac:spMkLst>
            <pc:docMk/>
            <pc:sldMk cId="398246637" sldId="423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9:20:44.500" v="1919" actId="478"/>
          <ac:spMkLst>
            <pc:docMk/>
            <pc:sldMk cId="398246637" sldId="423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9:20:44.102" v="1918" actId="478"/>
          <ac:spMkLst>
            <pc:docMk/>
            <pc:sldMk cId="398246637" sldId="423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9:21:08.193" v="1935" actId="1076"/>
          <ac:spMkLst>
            <pc:docMk/>
            <pc:sldMk cId="398246637" sldId="423"/>
            <ac:spMk id="16" creationId="{4D754F0E-0A51-37A0-EFA5-D8E80978FCF5}"/>
          </ac:spMkLst>
        </pc:spChg>
        <pc:spChg chg="add mod">
          <ac:chgData name="이서현" userId="a9f8075b-e146-49eb-ac59-67d2acd4cb95" providerId="ADAL" clId="{001CA01D-B265-4E45-B265-1E18893D7A92}" dt="2022-07-18T19:21:21.777" v="1939" actId="571"/>
          <ac:spMkLst>
            <pc:docMk/>
            <pc:sldMk cId="398246637" sldId="423"/>
            <ac:spMk id="17" creationId="{C3E988A5-5499-A17C-BDB0-63E3E892FAF9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19:23:28.662" v="1958" actId="20577"/>
        <pc:sldMkLst>
          <pc:docMk/>
          <pc:sldMk cId="230394117" sldId="424"/>
        </pc:sldMkLst>
        <pc:spChg chg="add del">
          <ac:chgData name="이서현" userId="a9f8075b-e146-49eb-ac59-67d2acd4cb95" providerId="ADAL" clId="{001CA01D-B265-4E45-B265-1E18893D7A92}" dt="2022-07-18T19:23:23.460" v="1946" actId="478"/>
          <ac:spMkLst>
            <pc:docMk/>
            <pc:sldMk cId="230394117" sldId="424"/>
            <ac:spMk id="3" creationId="{0C50F73F-3B93-3240-2E1C-1A77D9325FD7}"/>
          </ac:spMkLst>
        </pc:spChg>
        <pc:spChg chg="mod">
          <ac:chgData name="이서현" userId="a9f8075b-e146-49eb-ac59-67d2acd4cb95" providerId="ADAL" clId="{001CA01D-B265-4E45-B265-1E18893D7A92}" dt="2022-07-18T19:23:21.689" v="1945"/>
          <ac:spMkLst>
            <pc:docMk/>
            <pc:sldMk cId="230394117" sldId="424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23:28.662" v="1958" actId="20577"/>
          <ac:spMkLst>
            <pc:docMk/>
            <pc:sldMk cId="230394117" sldId="424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0:48.456" v="2003"/>
        <pc:sldMkLst>
          <pc:docMk/>
          <pc:sldMk cId="1466206550" sldId="425"/>
        </pc:sldMkLst>
        <pc:spChg chg="add del">
          <ac:chgData name="이서현" userId="a9f8075b-e146-49eb-ac59-67d2acd4cb95" providerId="ADAL" clId="{001CA01D-B265-4E45-B265-1E18893D7A92}" dt="2022-07-18T19:30:47.414" v="2002" actId="478"/>
          <ac:spMkLst>
            <pc:docMk/>
            <pc:sldMk cId="1466206550" sldId="425"/>
            <ac:spMk id="3" creationId="{42E9CA52-6535-4DD2-9444-4C358E556582}"/>
          </ac:spMkLst>
        </pc:spChg>
        <pc:spChg chg="mod">
          <ac:chgData name="이서현" userId="a9f8075b-e146-49eb-ac59-67d2acd4cb95" providerId="ADAL" clId="{001CA01D-B265-4E45-B265-1E18893D7A92}" dt="2022-07-18T19:30:48.456" v="2003"/>
          <ac:spMkLst>
            <pc:docMk/>
            <pc:sldMk cId="1466206550" sldId="42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24:42.708" v="1987" actId="20577"/>
          <ac:spMkLst>
            <pc:docMk/>
            <pc:sldMk cId="1466206550" sldId="42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1:40.004" v="2030" actId="1076"/>
        <pc:sldMkLst>
          <pc:docMk/>
          <pc:sldMk cId="1240820736" sldId="426"/>
        </pc:sldMkLst>
        <pc:spChg chg="del">
          <ac:chgData name="이서현" userId="a9f8075b-e146-49eb-ac59-67d2acd4cb95" providerId="ADAL" clId="{001CA01D-B265-4E45-B265-1E18893D7A92}" dt="2022-07-18T19:31:17.923" v="2005" actId="478"/>
          <ac:spMkLst>
            <pc:docMk/>
            <pc:sldMk cId="1240820736" sldId="42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31:24.961" v="2027" actId="20577"/>
          <ac:spMkLst>
            <pc:docMk/>
            <pc:sldMk cId="1240820736" sldId="426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31:40.004" v="2030" actId="1076"/>
          <ac:picMkLst>
            <pc:docMk/>
            <pc:sldMk cId="1240820736" sldId="426"/>
            <ac:picMk id="29698" creationId="{23BC8901-7B0D-38C3-E187-7C73562EE087}"/>
          </ac:picMkLst>
        </pc:picChg>
      </pc:sldChg>
      <pc:sldChg chg="addSp modSp add mod">
        <pc:chgData name="이서현" userId="a9f8075b-e146-49eb-ac59-67d2acd4cb95" providerId="ADAL" clId="{001CA01D-B265-4E45-B265-1E18893D7A92}" dt="2022-07-18T19:32:04.128" v="2042" actId="20577"/>
        <pc:sldMkLst>
          <pc:docMk/>
          <pc:sldMk cId="3496913423" sldId="427"/>
        </pc:sldMkLst>
        <pc:spChg chg="add mod">
          <ac:chgData name="이서현" userId="a9f8075b-e146-49eb-ac59-67d2acd4cb95" providerId="ADAL" clId="{001CA01D-B265-4E45-B265-1E18893D7A92}" dt="2022-07-18T19:32:04.128" v="2042" actId="20577"/>
          <ac:spMkLst>
            <pc:docMk/>
            <pc:sldMk cId="3496913423" sldId="427"/>
            <ac:spMk id="4" creationId="{E3C0D4BF-7D4F-6B17-6B11-B0B6ADC000A1}"/>
          </ac:spMkLst>
        </pc:spChg>
      </pc:sldChg>
      <pc:sldChg chg="addSp delSp modSp add">
        <pc:chgData name="이서현" userId="a9f8075b-e146-49eb-ac59-67d2acd4cb95" providerId="ADAL" clId="{001CA01D-B265-4E45-B265-1E18893D7A92}" dt="2022-07-18T19:33:44.117" v="2051" actId="478"/>
        <pc:sldMkLst>
          <pc:docMk/>
          <pc:sldMk cId="1757653850" sldId="428"/>
        </pc:sldMkLst>
        <pc:picChg chg="del">
          <ac:chgData name="이서현" userId="a9f8075b-e146-49eb-ac59-67d2acd4cb95" providerId="ADAL" clId="{001CA01D-B265-4E45-B265-1E18893D7A92}" dt="2022-07-18T19:32:52.501" v="2046" actId="478"/>
          <ac:picMkLst>
            <pc:docMk/>
            <pc:sldMk cId="1757653850" sldId="428"/>
            <ac:picMk id="1026" creationId="{BFD30FCB-DDA9-C277-C39F-DB79F7AD380C}"/>
          </ac:picMkLst>
        </pc:picChg>
        <pc:picChg chg="add del mod">
          <ac:chgData name="이서현" userId="a9f8075b-e146-49eb-ac59-67d2acd4cb95" providerId="ADAL" clId="{001CA01D-B265-4E45-B265-1E18893D7A92}" dt="2022-07-18T19:33:44.117" v="2051" actId="478"/>
          <ac:picMkLst>
            <pc:docMk/>
            <pc:sldMk cId="1757653850" sldId="428"/>
            <ac:picMk id="30722" creationId="{3C098389-1F35-317E-737D-3A152403226F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4:08.617" v="2063" actId="1076"/>
        <pc:sldMkLst>
          <pc:docMk/>
          <pc:sldMk cId="3021937362" sldId="429"/>
        </pc:sldMkLst>
        <pc:spChg chg="mod">
          <ac:chgData name="이서현" userId="a9f8075b-e146-49eb-ac59-67d2acd4cb95" providerId="ADAL" clId="{001CA01D-B265-4E45-B265-1E18893D7A92}" dt="2022-07-18T19:33:50.781" v="2060" actId="20577"/>
          <ac:spMkLst>
            <pc:docMk/>
            <pc:sldMk cId="3021937362" sldId="429"/>
            <ac:spMk id="4" creationId="{E3C0D4BF-7D4F-6B17-6B11-B0B6ADC000A1}"/>
          </ac:spMkLst>
        </pc:spChg>
        <pc:picChg chg="del">
          <ac:chgData name="이서현" userId="a9f8075b-e146-49eb-ac59-67d2acd4cb95" providerId="ADAL" clId="{001CA01D-B265-4E45-B265-1E18893D7A92}" dt="2022-07-18T19:33:48.102" v="2053" actId="478"/>
          <ac:picMkLst>
            <pc:docMk/>
            <pc:sldMk cId="3021937362" sldId="429"/>
            <ac:picMk id="30722" creationId="{3C098389-1F35-317E-737D-3A152403226F}"/>
          </ac:picMkLst>
        </pc:picChg>
        <pc:picChg chg="add mod">
          <ac:chgData name="이서현" userId="a9f8075b-e146-49eb-ac59-67d2acd4cb95" providerId="ADAL" clId="{001CA01D-B265-4E45-B265-1E18893D7A92}" dt="2022-07-18T19:34:08.617" v="2063" actId="1076"/>
          <ac:picMkLst>
            <pc:docMk/>
            <pc:sldMk cId="3021937362" sldId="429"/>
            <ac:picMk id="32770" creationId="{53A3A643-542F-9F95-0718-1B16F267BA4A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8:40.193" v="2089" actId="478"/>
        <pc:sldMkLst>
          <pc:docMk/>
          <pc:sldMk cId="3407582699" sldId="430"/>
        </pc:sldMkLst>
        <pc:spChg chg="add del">
          <ac:chgData name="이서현" userId="a9f8075b-e146-49eb-ac59-67d2acd4cb95" providerId="ADAL" clId="{001CA01D-B265-4E45-B265-1E18893D7A92}" dt="2022-07-18T19:37:38.370" v="2071" actId="478"/>
          <ac:spMkLst>
            <pc:docMk/>
            <pc:sldMk cId="3407582699" sldId="430"/>
            <ac:spMk id="3" creationId="{5968BCC9-445A-7D20-D741-C84E4A40934D}"/>
          </ac:spMkLst>
        </pc:spChg>
        <pc:spChg chg="add del">
          <ac:chgData name="이서현" userId="a9f8075b-e146-49eb-ac59-67d2acd4cb95" providerId="ADAL" clId="{001CA01D-B265-4E45-B265-1E18893D7A92}" dt="2022-07-18T19:38:40.193" v="2089" actId="478"/>
          <ac:spMkLst>
            <pc:docMk/>
            <pc:sldMk cId="3407582699" sldId="430"/>
            <ac:spMk id="4" creationId="{16D7033F-4224-F718-13BB-A1B8E00D92A4}"/>
          </ac:spMkLst>
        </pc:spChg>
        <pc:spChg chg="mod">
          <ac:chgData name="이서현" userId="a9f8075b-e146-49eb-ac59-67d2acd4cb95" providerId="ADAL" clId="{001CA01D-B265-4E45-B265-1E18893D7A92}" dt="2022-07-18T19:38:38.042" v="2088"/>
          <ac:spMkLst>
            <pc:docMk/>
            <pc:sldMk cId="3407582699" sldId="430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37:45.915" v="2084" actId="20577"/>
          <ac:spMkLst>
            <pc:docMk/>
            <pc:sldMk cId="3407582699" sldId="430"/>
            <ac:spMk id="17" creationId="{09C04064-3285-C45D-B60B-0EB36164FC4C}"/>
          </ac:spMkLst>
        </pc:spChg>
      </pc:sldChg>
      <pc:sldChg chg="add">
        <pc:chgData name="이서현" userId="a9f8075b-e146-49eb-ac59-67d2acd4cb95" providerId="ADAL" clId="{001CA01D-B265-4E45-B265-1E18893D7A92}" dt="2022-07-18T19:38:30.597" v="2086"/>
        <pc:sldMkLst>
          <pc:docMk/>
          <pc:sldMk cId="1448287696" sldId="431"/>
        </pc:sldMkLst>
      </pc:sldChg>
      <pc:sldChg chg="addSp delSp modSp add mod">
        <pc:chgData name="이서현" userId="a9f8075b-e146-49eb-ac59-67d2acd4cb95" providerId="ADAL" clId="{001CA01D-B265-4E45-B265-1E18893D7A92}" dt="2022-07-18T19:39:34.499" v="2095" actId="1076"/>
        <pc:sldMkLst>
          <pc:docMk/>
          <pc:sldMk cId="2998121352" sldId="432"/>
        </pc:sldMkLst>
        <pc:spChg chg="del">
          <ac:chgData name="이서현" userId="a9f8075b-e146-49eb-ac59-67d2acd4cb95" providerId="ADAL" clId="{001CA01D-B265-4E45-B265-1E18893D7A92}" dt="2022-07-18T19:39:29.555" v="2091" actId="478"/>
          <ac:spMkLst>
            <pc:docMk/>
            <pc:sldMk cId="2998121352" sldId="432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39:30.476" v="2092" actId="478"/>
          <ac:spMkLst>
            <pc:docMk/>
            <pc:sldMk cId="2998121352" sldId="432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39:34.499" v="2095" actId="1076"/>
          <ac:picMkLst>
            <pc:docMk/>
            <pc:sldMk cId="2998121352" sldId="432"/>
            <ac:picMk id="35842" creationId="{EE89872E-AD93-886E-66C6-0016E79DBBBA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56:38.781" v="2198" actId="20577"/>
        <pc:sldMkLst>
          <pc:docMk/>
          <pc:sldMk cId="3107927641" sldId="433"/>
        </pc:sldMkLst>
        <pc:spChg chg="mod">
          <ac:chgData name="이서현" userId="a9f8075b-e146-49eb-ac59-67d2acd4cb95" providerId="ADAL" clId="{001CA01D-B265-4E45-B265-1E18893D7A92}" dt="2022-07-18T19:56:38.781" v="2198" actId="20577"/>
          <ac:spMkLst>
            <pc:docMk/>
            <pc:sldMk cId="3107927641" sldId="433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41:19.512" v="2097" actId="478"/>
          <ac:picMkLst>
            <pc:docMk/>
            <pc:sldMk cId="3107927641" sldId="433"/>
            <ac:picMk id="5122" creationId="{8AB0F45E-6E0F-CD66-41E3-F943CA17D012}"/>
          </ac:picMkLst>
        </pc:picChg>
        <pc:picChg chg="add mod">
          <ac:chgData name="이서현" userId="a9f8075b-e146-49eb-ac59-67d2acd4cb95" providerId="ADAL" clId="{001CA01D-B265-4E45-B265-1E18893D7A92}" dt="2022-07-18T19:41:25.504" v="2100" actId="1076"/>
          <ac:picMkLst>
            <pc:docMk/>
            <pc:sldMk cId="3107927641" sldId="433"/>
            <ac:picMk id="36866" creationId="{C169B079-E81F-95B2-6211-F54FAC217B2C}"/>
          </ac:picMkLst>
        </pc:picChg>
      </pc:sldChg>
      <pc:sldChg chg="modSp add mod">
        <pc:chgData name="이서현" userId="a9f8075b-e146-49eb-ac59-67d2acd4cb95" providerId="ADAL" clId="{001CA01D-B265-4E45-B265-1E18893D7A92}" dt="2022-07-18T20:08:01.378" v="2340"/>
        <pc:sldMkLst>
          <pc:docMk/>
          <pc:sldMk cId="3781066050" sldId="434"/>
        </pc:sldMkLst>
        <pc:spChg chg="mod">
          <ac:chgData name="이서현" userId="a9f8075b-e146-49eb-ac59-67d2acd4cb95" providerId="ADAL" clId="{001CA01D-B265-4E45-B265-1E18893D7A92}" dt="2022-07-18T20:08:01.378" v="2340"/>
          <ac:spMkLst>
            <pc:docMk/>
            <pc:sldMk cId="3781066050" sldId="43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9:42:28.747" v="2148" actId="20577"/>
          <ac:spMkLst>
            <pc:docMk/>
            <pc:sldMk cId="3781066050" sldId="434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03.147" v="2341"/>
        <pc:sldMkLst>
          <pc:docMk/>
          <pc:sldMk cId="2987514175" sldId="435"/>
        </pc:sldMkLst>
        <pc:spChg chg="mod">
          <ac:chgData name="이서현" userId="a9f8075b-e146-49eb-ac59-67d2acd4cb95" providerId="ADAL" clId="{001CA01D-B265-4E45-B265-1E18893D7A92}" dt="2022-07-18T20:08:03.147" v="2341"/>
          <ac:spMkLst>
            <pc:docMk/>
            <pc:sldMk cId="2987514175" sldId="435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42:49.789" v="2153" actId="478"/>
          <ac:spMkLst>
            <pc:docMk/>
            <pc:sldMk cId="2987514175" sldId="435"/>
            <ac:spMk id="3" creationId="{FE9DC6DA-1B34-3B12-3B19-2ACB1D8A9FB8}"/>
          </ac:spMkLst>
        </pc:spChg>
        <pc:spChg chg="mod">
          <ac:chgData name="이서현" userId="a9f8075b-e146-49eb-ac59-67d2acd4cb95" providerId="ADAL" clId="{001CA01D-B265-4E45-B265-1E18893D7A92}" dt="2022-07-18T19:42:53.293" v="2155" actId="14100"/>
          <ac:spMkLst>
            <pc:docMk/>
            <pc:sldMk cId="2987514175" sldId="43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59:15.509" v="2257" actId="20577"/>
          <ac:spMkLst>
            <pc:docMk/>
            <pc:sldMk cId="2987514175" sldId="43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56:31.950" v="2195" actId="20577"/>
        <pc:sldMkLst>
          <pc:docMk/>
          <pc:sldMk cId="1298445478" sldId="436"/>
        </pc:sldMkLst>
        <pc:spChg chg="mod">
          <ac:chgData name="이서현" userId="a9f8075b-e146-49eb-ac59-67d2acd4cb95" providerId="ADAL" clId="{001CA01D-B265-4E45-B265-1E18893D7A92}" dt="2022-07-18T19:56:31.950" v="2195" actId="20577"/>
          <ac:spMkLst>
            <pc:docMk/>
            <pc:sldMk cId="1298445478" sldId="436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46:33.536" v="2176" actId="478"/>
          <ac:picMkLst>
            <pc:docMk/>
            <pc:sldMk cId="1298445478" sldId="436"/>
            <ac:picMk id="36866" creationId="{C169B079-E81F-95B2-6211-F54FAC217B2C}"/>
          </ac:picMkLst>
        </pc:picChg>
        <pc:picChg chg="add mod">
          <ac:chgData name="이서현" userId="a9f8075b-e146-49eb-ac59-67d2acd4cb95" providerId="ADAL" clId="{001CA01D-B265-4E45-B265-1E18893D7A92}" dt="2022-07-18T19:49:09.447" v="2180" actId="14826"/>
          <ac:picMkLst>
            <pc:docMk/>
            <pc:sldMk cId="1298445478" sldId="436"/>
            <ac:picMk id="39938" creationId="{8F225756-F282-8A7E-AC7F-CAAE8E27AA56}"/>
          </ac:picMkLst>
        </pc:picChg>
      </pc:sldChg>
      <pc:sldChg chg="addSp delSp modSp add mod ord">
        <pc:chgData name="이서현" userId="a9f8075b-e146-49eb-ac59-67d2acd4cb95" providerId="ADAL" clId="{001CA01D-B265-4E45-B265-1E18893D7A92}" dt="2022-07-18T20:09:19.916" v="2361" actId="20577"/>
        <pc:sldMkLst>
          <pc:docMk/>
          <pc:sldMk cId="2326088464" sldId="437"/>
        </pc:sldMkLst>
        <pc:spChg chg="mod">
          <ac:chgData name="이서현" userId="a9f8075b-e146-49eb-ac59-67d2acd4cb95" providerId="ADAL" clId="{001CA01D-B265-4E45-B265-1E18893D7A92}" dt="2022-07-18T20:07:45.856" v="2339"/>
          <ac:spMkLst>
            <pc:docMk/>
            <pc:sldMk cId="2326088464" sldId="437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50:06.965" v="2185" actId="478"/>
          <ac:spMkLst>
            <pc:docMk/>
            <pc:sldMk cId="2326088464" sldId="437"/>
            <ac:spMk id="3" creationId="{0D20C5E8-C5C6-758F-F0D9-48D8DFF49114}"/>
          </ac:spMkLst>
        </pc:spChg>
        <pc:spChg chg="add del">
          <ac:chgData name="이서현" userId="a9f8075b-e146-49eb-ac59-67d2acd4cb95" providerId="ADAL" clId="{001CA01D-B265-4E45-B265-1E18893D7A92}" dt="2022-07-18T19:58:41.049" v="2247" actId="478"/>
          <ac:spMkLst>
            <pc:docMk/>
            <pc:sldMk cId="2326088464" sldId="437"/>
            <ac:spMk id="4" creationId="{C2C011A0-B771-3740-140F-A273B2883743}"/>
          </ac:spMkLst>
        </pc:spChg>
        <pc:spChg chg="mod">
          <ac:chgData name="이서현" userId="a9f8075b-e146-49eb-ac59-67d2acd4cb95" providerId="ADAL" clId="{001CA01D-B265-4E45-B265-1E18893D7A92}" dt="2022-07-18T19:59:09.658" v="2251" actId="404"/>
          <ac:spMkLst>
            <pc:docMk/>
            <pc:sldMk cId="2326088464" sldId="437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9:19.916" v="2361" actId="20577"/>
          <ac:spMkLst>
            <pc:docMk/>
            <pc:sldMk cId="2326088464" sldId="437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20:02:10.394" v="2299" actId="20577"/>
        <pc:sldMkLst>
          <pc:docMk/>
          <pc:sldMk cId="2904588723" sldId="438"/>
        </pc:sldMkLst>
        <pc:spChg chg="mod">
          <ac:chgData name="이서현" userId="a9f8075b-e146-49eb-ac59-67d2acd4cb95" providerId="ADAL" clId="{001CA01D-B265-4E45-B265-1E18893D7A92}" dt="2022-07-18T19:57:01.780" v="2216" actId="20577"/>
          <ac:spMkLst>
            <pc:docMk/>
            <pc:sldMk cId="2904588723" sldId="438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20:02:10.394" v="2299" actId="20577"/>
          <ac:spMkLst>
            <pc:docMk/>
            <pc:sldMk cId="2904588723" sldId="438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54:47.503" v="2190" actId="478"/>
          <ac:picMkLst>
            <pc:docMk/>
            <pc:sldMk cId="2904588723" sldId="438"/>
            <ac:picMk id="39938" creationId="{8F225756-F282-8A7E-AC7F-CAAE8E27AA56}"/>
          </ac:picMkLst>
        </pc:picChg>
        <pc:picChg chg="add mod">
          <ac:chgData name="이서현" userId="a9f8075b-e146-49eb-ac59-67d2acd4cb95" providerId="ADAL" clId="{001CA01D-B265-4E45-B265-1E18893D7A92}" dt="2022-07-18T19:58:05.257" v="2225" actId="14826"/>
          <ac:picMkLst>
            <pc:docMk/>
            <pc:sldMk cId="2904588723" sldId="438"/>
            <ac:picMk id="41986" creationId="{FCBD3DF2-75CF-57AE-9ADA-66F1CF52ED9B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20:08:24.796" v="2343"/>
        <pc:sldMkLst>
          <pc:docMk/>
          <pc:sldMk cId="3343722457" sldId="439"/>
        </pc:sldMkLst>
        <pc:spChg chg="mod">
          <ac:chgData name="이서현" userId="a9f8075b-e146-49eb-ac59-67d2acd4cb95" providerId="ADAL" clId="{001CA01D-B265-4E45-B265-1E18893D7A92}" dt="2022-07-18T20:08:24.796" v="2343"/>
          <ac:spMkLst>
            <pc:docMk/>
            <pc:sldMk cId="3343722457" sldId="439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59:28.207" v="2269" actId="22"/>
          <ac:spMkLst>
            <pc:docMk/>
            <pc:sldMk cId="3343722457" sldId="439"/>
            <ac:spMk id="4" creationId="{E673C27B-242E-3F4F-6FAB-C238200A2A07}"/>
          </ac:spMkLst>
        </pc:spChg>
        <pc:spChg chg="add del">
          <ac:chgData name="이서현" userId="a9f8075b-e146-49eb-ac59-67d2acd4cb95" providerId="ADAL" clId="{001CA01D-B265-4E45-B265-1E18893D7A92}" dt="2022-07-18T20:00:04.721" v="2278" actId="478"/>
          <ac:spMkLst>
            <pc:docMk/>
            <pc:sldMk cId="3343722457" sldId="439"/>
            <ac:spMk id="5" creationId="{EB789BC4-65DD-896F-A890-65CC0E2FC368}"/>
          </ac:spMkLst>
        </pc:spChg>
        <pc:spChg chg="mod">
          <ac:chgData name="이서현" userId="a9f8075b-e146-49eb-ac59-67d2acd4cb95" providerId="ADAL" clId="{001CA01D-B265-4E45-B265-1E18893D7A92}" dt="2022-07-18T20:00:03.150" v="2277"/>
          <ac:spMkLst>
            <pc:docMk/>
            <pc:sldMk cId="3343722457" sldId="439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0:09.933" v="2285" actId="20577"/>
          <ac:spMkLst>
            <pc:docMk/>
            <pc:sldMk cId="3343722457" sldId="439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23.228" v="2342"/>
        <pc:sldMkLst>
          <pc:docMk/>
          <pc:sldMk cId="1560692909" sldId="440"/>
        </pc:sldMkLst>
        <pc:spChg chg="mod">
          <ac:chgData name="이서현" userId="a9f8075b-e146-49eb-ac59-67d2acd4cb95" providerId="ADAL" clId="{001CA01D-B265-4E45-B265-1E18893D7A92}" dt="2022-07-18T20:08:23.228" v="2342"/>
          <ac:spMkLst>
            <pc:docMk/>
            <pc:sldMk cId="1560692909" sldId="440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20:00:29.308" v="2294" actId="478"/>
          <ac:spMkLst>
            <pc:docMk/>
            <pc:sldMk cId="1560692909" sldId="440"/>
            <ac:spMk id="3" creationId="{BE45590A-D7E4-73D8-9FFB-E3F84547C095}"/>
          </ac:spMkLst>
        </pc:spChg>
        <pc:spChg chg="mod">
          <ac:chgData name="이서현" userId="a9f8075b-e146-49eb-ac59-67d2acd4cb95" providerId="ADAL" clId="{001CA01D-B265-4E45-B265-1E18893D7A92}" dt="2022-07-18T20:00:26.618" v="2293"/>
          <ac:spMkLst>
            <pc:docMk/>
            <pc:sldMk cId="1560692909" sldId="440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0:14.774" v="2291" actId="20577"/>
          <ac:spMkLst>
            <pc:docMk/>
            <pc:sldMk cId="1560692909" sldId="440"/>
            <ac:spMk id="17" creationId="{09C04064-3285-C45D-B60B-0EB36164FC4C}"/>
          </ac:spMkLst>
        </pc:spChg>
      </pc:sldChg>
      <pc:sldChg chg="modSp add">
        <pc:chgData name="이서현" userId="a9f8075b-e146-49eb-ac59-67d2acd4cb95" providerId="ADAL" clId="{001CA01D-B265-4E45-B265-1E18893D7A92}" dt="2022-07-18T20:01:18.369" v="2296" actId="14826"/>
        <pc:sldMkLst>
          <pc:docMk/>
          <pc:sldMk cId="3271240801" sldId="441"/>
        </pc:sldMkLst>
        <pc:picChg chg="mod">
          <ac:chgData name="이서현" userId="a9f8075b-e146-49eb-ac59-67d2acd4cb95" providerId="ADAL" clId="{001CA01D-B265-4E45-B265-1E18893D7A92}" dt="2022-07-18T20:01:18.369" v="2296" actId="14826"/>
          <ac:picMkLst>
            <pc:docMk/>
            <pc:sldMk cId="3271240801" sldId="441"/>
            <ac:picMk id="41986" creationId="{FCBD3DF2-75CF-57AE-9ADA-66F1CF52ED9B}"/>
          </ac:picMkLst>
        </pc:picChg>
      </pc:sldChg>
      <pc:sldChg chg="modSp add mod">
        <pc:chgData name="이서현" userId="a9f8075b-e146-49eb-ac59-67d2acd4cb95" providerId="ADAL" clId="{001CA01D-B265-4E45-B265-1E18893D7A92}" dt="2022-07-18T20:05:29.829" v="2308" actId="14826"/>
        <pc:sldMkLst>
          <pc:docMk/>
          <pc:sldMk cId="806753130" sldId="442"/>
        </pc:sldMkLst>
        <pc:spChg chg="mod">
          <ac:chgData name="이서현" userId="a9f8075b-e146-49eb-ac59-67d2acd4cb95" providerId="ADAL" clId="{001CA01D-B265-4E45-B265-1E18893D7A92}" dt="2022-07-18T20:02:16.340" v="2307"/>
          <ac:spMkLst>
            <pc:docMk/>
            <pc:sldMk cId="806753130" sldId="442"/>
            <ac:spMk id="2" creationId="{530C1D6F-8020-81EF-0715-F041F1A6588B}"/>
          </ac:spMkLst>
        </pc:spChg>
        <pc:picChg chg="mod">
          <ac:chgData name="이서현" userId="a9f8075b-e146-49eb-ac59-67d2acd4cb95" providerId="ADAL" clId="{001CA01D-B265-4E45-B265-1E18893D7A92}" dt="2022-07-18T20:05:29.829" v="2308" actId="14826"/>
          <ac:picMkLst>
            <pc:docMk/>
            <pc:sldMk cId="806753130" sldId="442"/>
            <ac:picMk id="41986" creationId="{FCBD3DF2-75CF-57AE-9ADA-66F1CF52ED9B}"/>
          </ac:picMkLst>
        </pc:picChg>
      </pc:sldChg>
      <pc:sldChg chg="modSp add">
        <pc:chgData name="이서현" userId="a9f8075b-e146-49eb-ac59-67d2acd4cb95" providerId="ADAL" clId="{001CA01D-B265-4E45-B265-1E18893D7A92}" dt="2022-07-18T20:06:33.709" v="2310" actId="14826"/>
        <pc:sldMkLst>
          <pc:docMk/>
          <pc:sldMk cId="652614176" sldId="443"/>
        </pc:sldMkLst>
        <pc:picChg chg="mod">
          <ac:chgData name="이서현" userId="a9f8075b-e146-49eb-ac59-67d2acd4cb95" providerId="ADAL" clId="{001CA01D-B265-4E45-B265-1E18893D7A92}" dt="2022-07-18T20:06:33.709" v="2310" actId="14826"/>
          <ac:picMkLst>
            <pc:docMk/>
            <pc:sldMk cId="652614176" sldId="443"/>
            <ac:picMk id="41986" creationId="{FCBD3DF2-75CF-57AE-9ADA-66F1CF52ED9B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20:11:49.536" v="2375" actId="478"/>
        <pc:sldMkLst>
          <pc:docMk/>
          <pc:sldMk cId="4133094896" sldId="444"/>
        </pc:sldMkLst>
        <pc:spChg chg="add del">
          <ac:chgData name="이서현" userId="a9f8075b-e146-49eb-ac59-67d2acd4cb95" providerId="ADAL" clId="{001CA01D-B265-4E45-B265-1E18893D7A92}" dt="2022-07-18T20:11:49.536" v="2375" actId="478"/>
          <ac:spMkLst>
            <pc:docMk/>
            <pc:sldMk cId="4133094896" sldId="444"/>
            <ac:spMk id="3" creationId="{5729618C-A245-BA3A-7D81-0020FCC97306}"/>
          </ac:spMkLst>
        </pc:spChg>
        <pc:spChg chg="mod">
          <ac:chgData name="이서현" userId="a9f8075b-e146-49eb-ac59-67d2acd4cb95" providerId="ADAL" clId="{001CA01D-B265-4E45-B265-1E18893D7A92}" dt="2022-07-18T20:11:46.521" v="2374"/>
          <ac:spMkLst>
            <pc:docMk/>
            <pc:sldMk cId="4133094896" sldId="444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50.090" v="2356"/>
        <pc:sldMkLst>
          <pc:docMk/>
          <pc:sldMk cId="2902455644" sldId="445"/>
        </pc:sldMkLst>
        <pc:spChg chg="add del">
          <ac:chgData name="이서현" userId="a9f8075b-e146-49eb-ac59-67d2acd4cb95" providerId="ADAL" clId="{001CA01D-B265-4E45-B265-1E18893D7A92}" dt="2022-07-18T20:08:49.089" v="2355" actId="478"/>
          <ac:spMkLst>
            <pc:docMk/>
            <pc:sldMk cId="2902455644" sldId="445"/>
            <ac:spMk id="3" creationId="{10D35791-8A74-F882-0B0B-294A7FC57ED7}"/>
          </ac:spMkLst>
        </pc:spChg>
        <pc:spChg chg="add del mod">
          <ac:chgData name="이서현" userId="a9f8075b-e146-49eb-ac59-67d2acd4cb95" providerId="ADAL" clId="{001CA01D-B265-4E45-B265-1E18893D7A92}" dt="2022-07-18T20:08:47.134" v="2354"/>
          <ac:spMkLst>
            <pc:docMk/>
            <pc:sldMk cId="2902455644" sldId="445"/>
            <ac:spMk id="4" creationId="{EB16C592-7E26-75F8-3043-A0D00D2934FB}"/>
          </ac:spMkLst>
        </pc:spChg>
        <pc:spChg chg="mod">
          <ac:chgData name="이서현" userId="a9f8075b-e146-49eb-ac59-67d2acd4cb95" providerId="ADAL" clId="{001CA01D-B265-4E45-B265-1E18893D7A92}" dt="2022-07-18T20:08:50.090" v="2356"/>
          <ac:spMkLst>
            <pc:docMk/>
            <pc:sldMk cId="2902455644" sldId="44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8:37.253" v="2351" actId="20577"/>
          <ac:spMkLst>
            <pc:docMk/>
            <pc:sldMk cId="2902455644" sldId="44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10:46.819" v="2372" actId="20577"/>
        <pc:sldMkLst>
          <pc:docMk/>
          <pc:sldMk cId="676021801" sldId="446"/>
        </pc:sldMkLst>
        <pc:spChg chg="add del">
          <ac:chgData name="이서현" userId="a9f8075b-e146-49eb-ac59-67d2acd4cb95" providerId="ADAL" clId="{001CA01D-B265-4E45-B265-1E18893D7A92}" dt="2022-07-18T20:10:32.951" v="2364" actId="478"/>
          <ac:spMkLst>
            <pc:docMk/>
            <pc:sldMk cId="676021801" sldId="446"/>
            <ac:spMk id="3" creationId="{86C21407-7658-1DEC-2963-2AAB98E21E72}"/>
          </ac:spMkLst>
        </pc:spChg>
        <pc:spChg chg="mod">
          <ac:chgData name="이서현" userId="a9f8075b-e146-49eb-ac59-67d2acd4cb95" providerId="ADAL" clId="{001CA01D-B265-4E45-B265-1E18893D7A92}" dt="2022-07-18T20:10:34.082" v="2365"/>
          <ac:spMkLst>
            <pc:docMk/>
            <pc:sldMk cId="676021801" sldId="44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10:46.819" v="2372" actId="20577"/>
          <ac:spMkLst>
            <pc:docMk/>
            <pc:sldMk cId="676021801" sldId="44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12:12.877" v="2404" actId="1076"/>
        <pc:sldMkLst>
          <pc:docMk/>
          <pc:sldMk cId="3575190570" sldId="447"/>
        </pc:sldMkLst>
        <pc:spChg chg="add mod">
          <ac:chgData name="이서현" userId="a9f8075b-e146-49eb-ac59-67d2acd4cb95" providerId="ADAL" clId="{001CA01D-B265-4E45-B265-1E18893D7A92}" dt="2022-07-18T20:12:12.877" v="2404" actId="1076"/>
          <ac:spMkLst>
            <pc:docMk/>
            <pc:sldMk cId="3575190570" sldId="447"/>
            <ac:spMk id="3" creationId="{5D2BAD53-674E-91FC-4397-FB659F9E0180}"/>
          </ac:spMkLst>
        </pc:spChg>
        <pc:spChg chg="del">
          <ac:chgData name="이서현" userId="a9f8075b-e146-49eb-ac59-67d2acd4cb95" providerId="ADAL" clId="{001CA01D-B265-4E45-B265-1E18893D7A92}" dt="2022-07-18T20:11:56.079" v="2377" actId="478"/>
          <ac:spMkLst>
            <pc:docMk/>
            <pc:sldMk cId="3575190570" sldId="447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20:11:56.736" v="2378" actId="478"/>
          <ac:spMkLst>
            <pc:docMk/>
            <pc:sldMk cId="3575190570" sldId="447"/>
            <ac:spMk id="17" creationId="{09C04064-3285-C45D-B60B-0EB36164FC4C}"/>
          </ac:spMkLst>
        </pc:spChg>
      </pc:sldChg>
    </pc:docChg>
  </pc:docChgLst>
  <pc:docChgLst>
    <pc:chgData name="게스트 사용자" userId="S::urn:spo:anon#1247d7b2029919ac7e6b3a1b06ced6b188aabf7d52092944472533ee503f20e2::" providerId="AD" clId="Web-{C937F02F-9DAA-C157-C7FD-E360E2A44DC5}"/>
    <pc:docChg chg="modSld modMainMaster">
      <pc:chgData name="게스트 사용자" userId="S::urn:spo:anon#1247d7b2029919ac7e6b3a1b06ced6b188aabf7d52092944472533ee503f20e2::" providerId="AD" clId="Web-{C937F02F-9DAA-C157-C7FD-E360E2A44DC5}" dt="2022-07-19T05:21:03.383" v="0"/>
      <pc:docMkLst>
        <pc:docMk/>
      </pc:docMkLst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41002741" sldId="33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08475039" sldId="33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97518005" sldId="33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014645868" sldId="33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02713190" sldId="33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79273938" sldId="34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414579081" sldId="34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46892015" sldId="34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67199282" sldId="34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29218796" sldId="34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566430627" sldId="34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99456201" sldId="34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24236568" sldId="34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39009134" sldId="34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948921683" sldId="34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17520238" sldId="35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00718919" sldId="35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954638515" sldId="35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40412424" sldId="35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4805670" sldId="35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72180907" sldId="35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63369021" sldId="35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42958603" sldId="35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379279259" sldId="35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88291607" sldId="36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26841866" sldId="36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1438380" sldId="36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62075534" sldId="36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42325440" sldId="36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22244091" sldId="36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20682318" sldId="36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0956423" sldId="36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99150318" sldId="36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45461339" sldId="36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697939706" sldId="37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77917966" sldId="37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79824124" sldId="37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1227132" sldId="37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177091843" sldId="37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266162147" sldId="37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5544687" sldId="37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98575820" sldId="37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041775498" sldId="37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05833398" sldId="38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37393434" sldId="38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162362405" sldId="38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90773292" sldId="38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381901024" sldId="38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2687176" sldId="38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648584213" sldId="38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90636725" sldId="38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40673108" sldId="38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60521569" sldId="38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726676737" sldId="39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921849914" sldId="39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98496498" sldId="39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78022322" sldId="39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52577501" sldId="39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0681534" sldId="39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53711940" sldId="39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28617978" sldId="39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125873893" sldId="39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45392614" sldId="39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727239363" sldId="40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38000638" sldId="40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88855048" sldId="40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00282614" sldId="40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95580429" sldId="40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679817611" sldId="40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33638969" sldId="40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79177002" sldId="40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2867289" sldId="40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08319594" sldId="40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21319402" sldId="41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82848516" sldId="41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75902158" sldId="41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83543509" sldId="41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37456049" sldId="41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43274534" sldId="41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87181666" sldId="41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79851636" sldId="41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90958221" sldId="41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150738188" sldId="42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570171298" sldId="42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98246637" sldId="42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0394117" sldId="42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66206550" sldId="42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40820736" sldId="42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96913423" sldId="42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57653850" sldId="42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21937362" sldId="42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07582699" sldId="43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48287696" sldId="43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98121352" sldId="43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107927641" sldId="43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81066050" sldId="43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87514175" sldId="43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98445478" sldId="43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6088464" sldId="43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04588723" sldId="43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43722457" sldId="43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60692909" sldId="44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71240801" sldId="44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06753130" sldId="44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52614176" sldId="44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33094896" sldId="44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02455644" sldId="44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76021801" sldId="44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75190570" sldId="44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88845932" sldId="44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83344640" sldId="44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2185456" sldId="45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69085105" sldId="451"/>
        </pc:sldMkLst>
      </pc:sldChg>
      <pc:sldMasterChg chg="modTransition modSldLayout">
        <pc:chgData name="게스트 사용자" userId="S::urn:spo:anon#1247d7b2029919ac7e6b3a1b06ced6b188aabf7d52092944472533ee503f20e2::" providerId="AD" clId="Web-{C937F02F-9DAA-C157-C7FD-E360E2A44DC5}" dt="2022-07-19T05:21:03.383" v="0"/>
        <pc:sldMasterMkLst>
          <pc:docMk/>
          <pc:sldMasterMk cId="1704750722" sldId="2147483713"/>
        </pc:sldMasterMkLst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1837699431" sldId="2147483714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380393351" sldId="2147483715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487870803" sldId="2147483716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2367253778" sldId="2147483717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717612621" sldId="2147483718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452753975" sldId="2147483719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2001218825" sldId="2147483720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887097342" sldId="2147483721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051864485" sldId="2147483722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545191312" sldId="2147483723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1025787741" sldId="2147483724"/>
          </pc:sldLayoutMkLst>
        </pc:sldLayoutChg>
      </pc:sldMasterChg>
    </pc:docChg>
  </pc:docChgLst>
  <pc:docChgLst>
    <pc:chgData name="이서현" userId="a9f8075b-e146-49eb-ac59-67d2acd4cb95" providerId="ADAL" clId="{1CFB81FF-9016-467D-A679-5F4E47FF3E5D}"/>
    <pc:docChg chg="undo redo custSel addSld delSld modSld sldOrd">
      <pc:chgData name="이서현" userId="a9f8075b-e146-49eb-ac59-67d2acd4cb95" providerId="ADAL" clId="{1CFB81FF-9016-467D-A679-5F4E47FF3E5D}" dt="2022-08-08T18:15:44.969" v="1313"/>
      <pc:docMkLst>
        <pc:docMk/>
      </pc:docMkLst>
      <pc:sldChg chg="modSp add mod">
        <pc:chgData name="이서현" userId="a9f8075b-e146-49eb-ac59-67d2acd4cb95" providerId="ADAL" clId="{1CFB81FF-9016-467D-A679-5F4E47FF3E5D}" dt="2022-08-08T16:19:33.851" v="7"/>
        <pc:sldMkLst>
          <pc:docMk/>
          <pc:sldMk cId="1954698135" sldId="329"/>
        </pc:sldMkLst>
        <pc:spChg chg="mod">
          <ac:chgData name="이서현" userId="a9f8075b-e146-49eb-ac59-67d2acd4cb95" providerId="ADAL" clId="{1CFB81FF-9016-467D-A679-5F4E47FF3E5D}" dt="2022-08-08T16:19:33.851" v="7"/>
          <ac:spMkLst>
            <pc:docMk/>
            <pc:sldMk cId="1954698135" sldId="329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241002741" sldId="335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408475039" sldId="336"/>
        </pc:sldMkLst>
      </pc:sldChg>
      <pc:sldChg chg="modSp add del mod">
        <pc:chgData name="이서현" userId="a9f8075b-e146-49eb-ac59-67d2acd4cb95" providerId="ADAL" clId="{1CFB81FF-9016-467D-A679-5F4E47FF3E5D}" dt="2022-08-08T16:47:54.392" v="265"/>
        <pc:sldMkLst>
          <pc:docMk/>
          <pc:sldMk cId="1497518005" sldId="337"/>
        </pc:sldMkLst>
        <pc:spChg chg="mod">
          <ac:chgData name="이서현" userId="a9f8075b-e146-49eb-ac59-67d2acd4cb95" providerId="ADAL" clId="{1CFB81FF-9016-467D-A679-5F4E47FF3E5D}" dt="2022-08-08T16:47:54.392" v="265"/>
          <ac:spMkLst>
            <pc:docMk/>
            <pc:sldMk cId="1497518005" sldId="337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014645868" sldId="338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224236568" sldId="347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948921683" sldId="349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717520238" sldId="350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4242771985" sldId="351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648584213" sldId="386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528617978" sldId="397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700282614" sldId="403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575190570" sldId="447"/>
        </pc:sldMkLst>
      </pc:sldChg>
      <pc:sldChg chg="addSp modSp add mod">
        <pc:chgData name="이서현" userId="a9f8075b-e146-49eb-ac59-67d2acd4cb95" providerId="ADAL" clId="{1CFB81FF-9016-467D-A679-5F4E47FF3E5D}" dt="2022-08-08T16:20:19.119" v="11" actId="207"/>
        <pc:sldMkLst>
          <pc:docMk/>
          <pc:sldMk cId="1564070015" sldId="449"/>
        </pc:sldMkLst>
        <pc:picChg chg="add mod">
          <ac:chgData name="이서현" userId="a9f8075b-e146-49eb-ac59-67d2acd4cb95" providerId="ADAL" clId="{1CFB81FF-9016-467D-A679-5F4E47FF3E5D}" dt="2022-08-08T16:20:19.119" v="11" actId="207"/>
          <ac:picMkLst>
            <pc:docMk/>
            <pc:sldMk cId="1564070015" sldId="449"/>
            <ac:picMk id="4" creationId="{30944316-AE4B-F968-5D38-29DA1EF1AC12}"/>
          </ac:picMkLst>
        </pc:picChg>
      </pc:sldChg>
      <pc:sldChg chg="delSp modSp add mod">
        <pc:chgData name="이서현" userId="a9f8075b-e146-49eb-ac59-67d2acd4cb95" providerId="ADAL" clId="{1CFB81FF-9016-467D-A679-5F4E47FF3E5D}" dt="2022-08-08T16:21:16.310" v="24" actId="14100"/>
        <pc:sldMkLst>
          <pc:docMk/>
          <pc:sldMk cId="465470931" sldId="450"/>
        </pc:sldMkLst>
        <pc:spChg chg="mod">
          <ac:chgData name="이서현" userId="a9f8075b-e146-49eb-ac59-67d2acd4cb95" providerId="ADAL" clId="{1CFB81FF-9016-467D-A679-5F4E47FF3E5D}" dt="2022-08-08T16:21:11.538" v="22" actId="14100"/>
          <ac:spMkLst>
            <pc:docMk/>
            <pc:sldMk cId="465470931" sldId="450"/>
            <ac:spMk id="9" creationId="{7098618F-6382-3B4B-70ED-D7FFA66971C6}"/>
          </ac:spMkLst>
        </pc:spChg>
        <pc:spChg chg="mod">
          <ac:chgData name="이서현" userId="a9f8075b-e146-49eb-ac59-67d2acd4cb95" providerId="ADAL" clId="{1CFB81FF-9016-467D-A679-5F4E47FF3E5D}" dt="2022-08-08T16:20:46.010" v="13" actId="1076"/>
          <ac:spMkLst>
            <pc:docMk/>
            <pc:sldMk cId="465470931" sldId="450"/>
            <ac:spMk id="10" creationId="{6C905DC3-A697-2E64-E9DE-42DEB7070F0B}"/>
          </ac:spMkLst>
        </pc:spChg>
        <pc:spChg chg="mod">
          <ac:chgData name="이서현" userId="a9f8075b-e146-49eb-ac59-67d2acd4cb95" providerId="ADAL" clId="{1CFB81FF-9016-467D-A679-5F4E47FF3E5D}" dt="2022-08-08T16:20:50.901" v="16" actId="1076"/>
          <ac:spMkLst>
            <pc:docMk/>
            <pc:sldMk cId="465470931" sldId="450"/>
            <ac:spMk id="11" creationId="{41A425A3-FE64-4790-33EF-46AC31CEF98E}"/>
          </ac:spMkLst>
        </pc:spChg>
        <pc:spChg chg="mod">
          <ac:chgData name="이서현" userId="a9f8075b-e146-49eb-ac59-67d2acd4cb95" providerId="ADAL" clId="{1CFB81FF-9016-467D-A679-5F4E47FF3E5D}" dt="2022-08-08T16:21:16.310" v="24" actId="14100"/>
          <ac:spMkLst>
            <pc:docMk/>
            <pc:sldMk cId="465470931" sldId="450"/>
            <ac:spMk id="12" creationId="{08DEE450-9DC6-E1A4-2911-AD69B9109ED2}"/>
          </ac:spMkLst>
        </pc:spChg>
        <pc:spChg chg="del">
          <ac:chgData name="이서현" userId="a9f8075b-e146-49eb-ac59-67d2acd4cb95" providerId="ADAL" clId="{1CFB81FF-9016-467D-A679-5F4E47FF3E5D}" dt="2022-08-08T16:20:47.473" v="14" actId="478"/>
          <ac:spMkLst>
            <pc:docMk/>
            <pc:sldMk cId="465470931" sldId="450"/>
            <ac:spMk id="13" creationId="{91D81AF3-13A2-39D2-DB3D-8248DAA2B44C}"/>
          </ac:spMkLst>
        </pc:spChg>
        <pc:spChg chg="del">
          <ac:chgData name="이서현" userId="a9f8075b-e146-49eb-ac59-67d2acd4cb95" providerId="ADAL" clId="{1CFB81FF-9016-467D-A679-5F4E47FF3E5D}" dt="2022-08-08T16:20:47.858" v="15" actId="478"/>
          <ac:spMkLst>
            <pc:docMk/>
            <pc:sldMk cId="465470931" sldId="450"/>
            <ac:spMk id="15" creationId="{361DD1F4-FCBC-509E-AD2D-0A3C722F30F8}"/>
          </ac:spMkLst>
        </pc:spChg>
        <pc:picChg chg="mod">
          <ac:chgData name="이서현" userId="a9f8075b-e146-49eb-ac59-67d2acd4cb95" providerId="ADAL" clId="{1CFB81FF-9016-467D-A679-5F4E47FF3E5D}" dt="2022-08-08T16:20:53.488" v="17" actId="1076"/>
          <ac:picMkLst>
            <pc:docMk/>
            <pc:sldMk cId="465470931" sldId="450"/>
            <ac:picMk id="4" creationId="{30944316-AE4B-F968-5D38-29DA1EF1AC12}"/>
          </ac:picMkLst>
        </pc:picChg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201327610" sldId="450"/>
        </pc:sldMkLst>
      </pc:sldChg>
      <pc:sldChg chg="addSp modSp add mod">
        <pc:chgData name="이서현" userId="a9f8075b-e146-49eb-ac59-67d2acd4cb95" providerId="ADAL" clId="{1CFB81FF-9016-467D-A679-5F4E47FF3E5D}" dt="2022-08-08T16:21:53.398" v="37" actId="1076"/>
        <pc:sldMkLst>
          <pc:docMk/>
          <pc:sldMk cId="2345757291" sldId="451"/>
        </pc:sldMkLst>
        <pc:spChg chg="add mod">
          <ac:chgData name="이서현" userId="a9f8075b-e146-49eb-ac59-67d2acd4cb95" providerId="ADAL" clId="{1CFB81FF-9016-467D-A679-5F4E47FF3E5D}" dt="2022-08-08T16:21:53.398" v="37" actId="1076"/>
          <ac:spMkLst>
            <pc:docMk/>
            <pc:sldMk cId="2345757291" sldId="451"/>
            <ac:spMk id="3" creationId="{20B0F3B5-B35B-8C22-CFE0-B6B8FF2235B0}"/>
          </ac:spMkLst>
        </pc:spChg>
        <pc:picChg chg="mod">
          <ac:chgData name="이서현" userId="a9f8075b-e146-49eb-ac59-67d2acd4cb95" providerId="ADAL" clId="{1CFB81FF-9016-467D-A679-5F4E47FF3E5D}" dt="2022-08-08T16:21:53.398" v="37" actId="1076"/>
          <ac:picMkLst>
            <pc:docMk/>
            <pc:sldMk cId="2345757291" sldId="451"/>
            <ac:picMk id="4" creationId="{30944316-AE4B-F968-5D38-29DA1EF1AC12}"/>
          </ac:picMkLst>
        </pc:picChg>
      </pc:sldChg>
      <pc:sldChg chg="addSp delSp modSp add mod">
        <pc:chgData name="이서현" userId="a9f8075b-e146-49eb-ac59-67d2acd4cb95" providerId="ADAL" clId="{1CFB81FF-9016-467D-A679-5F4E47FF3E5D}" dt="2022-08-08T16:24:02.328" v="111" actId="5793"/>
        <pc:sldMkLst>
          <pc:docMk/>
          <pc:sldMk cId="4222936531" sldId="452"/>
        </pc:sldMkLst>
        <pc:spChg chg="mod">
          <ac:chgData name="이서현" userId="a9f8075b-e146-49eb-ac59-67d2acd4cb95" providerId="ADAL" clId="{1CFB81FF-9016-467D-A679-5F4E47FF3E5D}" dt="2022-08-08T16:21:59.941" v="39" actId="1076"/>
          <ac:spMkLst>
            <pc:docMk/>
            <pc:sldMk cId="4222936531" sldId="452"/>
            <ac:spMk id="3" creationId="{20B0F3B5-B35B-8C22-CFE0-B6B8FF2235B0}"/>
          </ac:spMkLst>
        </pc:spChg>
        <pc:spChg chg="add mod">
          <ac:chgData name="이서현" userId="a9f8075b-e146-49eb-ac59-67d2acd4cb95" providerId="ADAL" clId="{1CFB81FF-9016-467D-A679-5F4E47FF3E5D}" dt="2022-08-08T16:22:11.032" v="42" actId="571"/>
          <ac:spMkLst>
            <pc:docMk/>
            <pc:sldMk cId="4222936531" sldId="452"/>
            <ac:spMk id="5" creationId="{1BF06055-356B-6A1D-F44A-FD14269B4C69}"/>
          </ac:spMkLst>
        </pc:spChg>
        <pc:spChg chg="add mod">
          <ac:chgData name="이서현" userId="a9f8075b-e146-49eb-ac59-67d2acd4cb95" providerId="ADAL" clId="{1CFB81FF-9016-467D-A679-5F4E47FF3E5D}" dt="2022-08-08T16:22:11.032" v="42" actId="571"/>
          <ac:spMkLst>
            <pc:docMk/>
            <pc:sldMk cId="4222936531" sldId="452"/>
            <ac:spMk id="6" creationId="{87D42F58-71ED-155E-89E6-8C013E76D234}"/>
          </ac:spMkLst>
        </pc:spChg>
        <pc:spChg chg="add mod">
          <ac:chgData name="이서현" userId="a9f8075b-e146-49eb-ac59-67d2acd4cb95" providerId="ADAL" clId="{1CFB81FF-9016-467D-A679-5F4E47FF3E5D}" dt="2022-08-08T16:22:50.227" v="61"/>
          <ac:spMkLst>
            <pc:docMk/>
            <pc:sldMk cId="4222936531" sldId="452"/>
            <ac:spMk id="7" creationId="{25F3A12D-9E48-2B95-DFE0-A0CAA221F390}"/>
          </ac:spMkLst>
        </pc:spChg>
        <pc:spChg chg="add del">
          <ac:chgData name="이서현" userId="a9f8075b-e146-49eb-ac59-67d2acd4cb95" providerId="ADAL" clId="{1CFB81FF-9016-467D-A679-5F4E47FF3E5D}" dt="2022-08-08T16:22:58.467" v="63" actId="478"/>
          <ac:spMkLst>
            <pc:docMk/>
            <pc:sldMk cId="4222936531" sldId="452"/>
            <ac:spMk id="8" creationId="{3D9F825C-30B1-49E0-576C-F78AECCF3608}"/>
          </ac:spMkLst>
        </pc:spChg>
        <pc:spChg chg="mod">
          <ac:chgData name="이서현" userId="a9f8075b-e146-49eb-ac59-67d2acd4cb95" providerId="ADAL" clId="{1CFB81FF-9016-467D-A679-5F4E47FF3E5D}" dt="2022-08-08T16:22:08.573" v="41" actId="1076"/>
          <ac:spMkLst>
            <pc:docMk/>
            <pc:sldMk cId="4222936531" sldId="452"/>
            <ac:spMk id="9" creationId="{7098618F-6382-3B4B-70ED-D7FFA66971C6}"/>
          </ac:spMkLst>
        </pc:spChg>
        <pc:spChg chg="mod">
          <ac:chgData name="이서현" userId="a9f8075b-e146-49eb-ac59-67d2acd4cb95" providerId="ADAL" clId="{1CFB81FF-9016-467D-A679-5F4E47FF3E5D}" dt="2022-08-08T16:21:59.941" v="39" actId="1076"/>
          <ac:spMkLst>
            <pc:docMk/>
            <pc:sldMk cId="4222936531" sldId="452"/>
            <ac:spMk id="11" creationId="{41A425A3-FE64-4790-33EF-46AC31CEF98E}"/>
          </ac:spMkLst>
        </pc:spChg>
        <pc:spChg chg="mod">
          <ac:chgData name="이서현" userId="a9f8075b-e146-49eb-ac59-67d2acd4cb95" providerId="ADAL" clId="{1CFB81FF-9016-467D-A679-5F4E47FF3E5D}" dt="2022-08-08T16:22:08.573" v="41" actId="1076"/>
          <ac:spMkLst>
            <pc:docMk/>
            <pc:sldMk cId="4222936531" sldId="452"/>
            <ac:spMk id="12" creationId="{08DEE450-9DC6-E1A4-2911-AD69B9109ED2}"/>
          </ac:spMkLst>
        </pc:spChg>
        <pc:spChg chg="add mod">
          <ac:chgData name="이서현" userId="a9f8075b-e146-49eb-ac59-67d2acd4cb95" providerId="ADAL" clId="{1CFB81FF-9016-467D-A679-5F4E47FF3E5D}" dt="2022-08-08T16:23:35.103" v="80" actId="207"/>
          <ac:spMkLst>
            <pc:docMk/>
            <pc:sldMk cId="4222936531" sldId="452"/>
            <ac:spMk id="13" creationId="{9F299337-F81B-02F5-A576-D848C8E3F588}"/>
          </ac:spMkLst>
        </pc:spChg>
        <pc:spChg chg="add mod">
          <ac:chgData name="이서현" userId="a9f8075b-e146-49eb-ac59-67d2acd4cb95" providerId="ADAL" clId="{1CFB81FF-9016-467D-A679-5F4E47FF3E5D}" dt="2022-08-08T16:23:26.694" v="79" actId="120"/>
          <ac:spMkLst>
            <pc:docMk/>
            <pc:sldMk cId="4222936531" sldId="452"/>
            <ac:spMk id="14" creationId="{F8913A39-5E14-F735-2C6D-E7FFC51FF35A}"/>
          </ac:spMkLst>
        </pc:spChg>
        <pc:spChg chg="add mod">
          <ac:chgData name="이서현" userId="a9f8075b-e146-49eb-ac59-67d2acd4cb95" providerId="ADAL" clId="{1CFB81FF-9016-467D-A679-5F4E47FF3E5D}" dt="2022-08-08T16:23:46.155" v="84" actId="20577"/>
          <ac:spMkLst>
            <pc:docMk/>
            <pc:sldMk cId="4222936531" sldId="452"/>
            <ac:spMk id="15" creationId="{80A7BA1F-4393-C5BE-EB0C-29F6F31D3B4F}"/>
          </ac:spMkLst>
        </pc:spChg>
        <pc:spChg chg="add mod">
          <ac:chgData name="이서현" userId="a9f8075b-e146-49eb-ac59-67d2acd4cb95" providerId="ADAL" clId="{1CFB81FF-9016-467D-A679-5F4E47FF3E5D}" dt="2022-08-08T16:23:49.965" v="96" actId="5793"/>
          <ac:spMkLst>
            <pc:docMk/>
            <pc:sldMk cId="4222936531" sldId="452"/>
            <ac:spMk id="16" creationId="{61189FCF-A565-6823-8FEA-BAE1CD71DC8E}"/>
          </ac:spMkLst>
        </pc:spChg>
        <pc:spChg chg="add mod">
          <ac:chgData name="이서현" userId="a9f8075b-e146-49eb-ac59-67d2acd4cb95" providerId="ADAL" clId="{1CFB81FF-9016-467D-A679-5F4E47FF3E5D}" dt="2022-08-08T16:23:59.122" v="99" actId="20577"/>
          <ac:spMkLst>
            <pc:docMk/>
            <pc:sldMk cId="4222936531" sldId="452"/>
            <ac:spMk id="17" creationId="{D5FA935B-C205-C49A-8E93-447BE0777CCE}"/>
          </ac:spMkLst>
        </pc:spChg>
        <pc:spChg chg="add mod">
          <ac:chgData name="이서현" userId="a9f8075b-e146-49eb-ac59-67d2acd4cb95" providerId="ADAL" clId="{1CFB81FF-9016-467D-A679-5F4E47FF3E5D}" dt="2022-08-08T16:24:02.328" v="111" actId="5793"/>
          <ac:spMkLst>
            <pc:docMk/>
            <pc:sldMk cId="4222936531" sldId="452"/>
            <ac:spMk id="18" creationId="{D19E5F2D-212D-F160-0CA9-09DF9DD842E3}"/>
          </ac:spMkLst>
        </pc:spChg>
        <pc:picChg chg="mod">
          <ac:chgData name="이서현" userId="a9f8075b-e146-49eb-ac59-67d2acd4cb95" providerId="ADAL" clId="{1CFB81FF-9016-467D-A679-5F4E47FF3E5D}" dt="2022-08-08T16:21:59.941" v="39" actId="1076"/>
          <ac:picMkLst>
            <pc:docMk/>
            <pc:sldMk cId="4222936531" sldId="452"/>
            <ac:picMk id="4" creationId="{30944316-AE4B-F968-5D38-29DA1EF1AC12}"/>
          </ac:picMkLst>
        </pc:picChg>
      </pc:sldChg>
      <pc:sldChg chg="add del">
        <pc:chgData name="이서현" userId="a9f8075b-e146-49eb-ac59-67d2acd4cb95" providerId="ADAL" clId="{1CFB81FF-9016-467D-A679-5F4E47FF3E5D}" dt="2022-08-08T16:24:26.880" v="113"/>
        <pc:sldMkLst>
          <pc:docMk/>
          <pc:sldMk cId="1874653505" sldId="453"/>
        </pc:sldMkLst>
      </pc:sldChg>
      <pc:sldChg chg="addSp modSp add mod">
        <pc:chgData name="이서현" userId="a9f8075b-e146-49eb-ac59-67d2acd4cb95" providerId="ADAL" clId="{1CFB81FF-9016-467D-A679-5F4E47FF3E5D}" dt="2022-08-08T16:24:51.722" v="117" actId="1076"/>
        <pc:sldMkLst>
          <pc:docMk/>
          <pc:sldMk cId="3766509665" sldId="453"/>
        </pc:sldMkLst>
        <pc:spChg chg="add mod">
          <ac:chgData name="이서현" userId="a9f8075b-e146-49eb-ac59-67d2acd4cb95" providerId="ADAL" clId="{1CFB81FF-9016-467D-A679-5F4E47FF3E5D}" dt="2022-08-08T16:24:51.722" v="117" actId="1076"/>
          <ac:spMkLst>
            <pc:docMk/>
            <pc:sldMk cId="3766509665" sldId="453"/>
            <ac:spMk id="5" creationId="{7D66458C-18E3-7B76-9049-94B42C92D916}"/>
          </ac:spMkLst>
        </pc:spChg>
        <pc:picChg chg="mod">
          <ac:chgData name="이서현" userId="a9f8075b-e146-49eb-ac59-67d2acd4cb95" providerId="ADAL" clId="{1CFB81FF-9016-467D-A679-5F4E47FF3E5D}" dt="2022-08-08T16:24:51.722" v="117" actId="1076"/>
          <ac:picMkLst>
            <pc:docMk/>
            <pc:sldMk cId="3766509665" sldId="453"/>
            <ac:picMk id="4" creationId="{30944316-AE4B-F968-5D38-29DA1EF1AC12}"/>
          </ac:picMkLst>
        </pc:picChg>
      </pc:sldChg>
      <pc:sldChg chg="addSp delSp modSp add mod">
        <pc:chgData name="이서현" userId="a9f8075b-e146-49eb-ac59-67d2acd4cb95" providerId="ADAL" clId="{1CFB81FF-9016-467D-A679-5F4E47FF3E5D}" dt="2022-08-08T16:25:37.192" v="124" actId="1076"/>
        <pc:sldMkLst>
          <pc:docMk/>
          <pc:sldMk cId="1873640528" sldId="454"/>
        </pc:sldMkLst>
        <pc:spChg chg="mod">
          <ac:chgData name="이서현" userId="a9f8075b-e146-49eb-ac59-67d2acd4cb95" providerId="ADAL" clId="{1CFB81FF-9016-467D-A679-5F4E47FF3E5D}" dt="2022-08-08T16:25:37.192" v="124" actId="1076"/>
          <ac:spMkLst>
            <pc:docMk/>
            <pc:sldMk cId="1873640528" sldId="454"/>
            <ac:spMk id="5" creationId="{7D66458C-18E3-7B76-9049-94B42C92D916}"/>
          </ac:spMkLst>
        </pc:spChg>
        <pc:spChg chg="mod">
          <ac:chgData name="이서현" userId="a9f8075b-e146-49eb-ac59-67d2acd4cb95" providerId="ADAL" clId="{1CFB81FF-9016-467D-A679-5F4E47FF3E5D}" dt="2022-08-08T16:25:07.870" v="119" actId="1076"/>
          <ac:spMkLst>
            <pc:docMk/>
            <pc:sldMk cId="1873640528" sldId="454"/>
            <ac:spMk id="9" creationId="{7098618F-6382-3B4B-70ED-D7FFA66971C6}"/>
          </ac:spMkLst>
        </pc:spChg>
        <pc:spChg chg="mod">
          <ac:chgData name="이서현" userId="a9f8075b-e146-49eb-ac59-67d2acd4cb95" providerId="ADAL" clId="{1CFB81FF-9016-467D-A679-5F4E47FF3E5D}" dt="2022-08-08T16:25:07.870" v="119" actId="1076"/>
          <ac:spMkLst>
            <pc:docMk/>
            <pc:sldMk cId="1873640528" sldId="454"/>
            <ac:spMk id="10" creationId="{6C905DC3-A697-2E64-E9DE-42DEB7070F0B}"/>
          </ac:spMkLst>
        </pc:spChg>
        <pc:spChg chg="mod">
          <ac:chgData name="이서현" userId="a9f8075b-e146-49eb-ac59-67d2acd4cb95" providerId="ADAL" clId="{1CFB81FF-9016-467D-A679-5F4E47FF3E5D}" dt="2022-08-08T16:25:07.870" v="119" actId="1076"/>
          <ac:spMkLst>
            <pc:docMk/>
            <pc:sldMk cId="1873640528" sldId="454"/>
            <ac:spMk id="11" creationId="{41A425A3-FE64-4790-33EF-46AC31CEF98E}"/>
          </ac:spMkLst>
        </pc:spChg>
        <pc:spChg chg="mod">
          <ac:chgData name="이서현" userId="a9f8075b-e146-49eb-ac59-67d2acd4cb95" providerId="ADAL" clId="{1CFB81FF-9016-467D-A679-5F4E47FF3E5D}" dt="2022-08-08T16:25:07.870" v="119" actId="1076"/>
          <ac:spMkLst>
            <pc:docMk/>
            <pc:sldMk cId="1873640528" sldId="454"/>
            <ac:spMk id="12" creationId="{08DEE450-9DC6-E1A4-2911-AD69B9109ED2}"/>
          </ac:spMkLst>
        </pc:spChg>
        <pc:picChg chg="del">
          <ac:chgData name="이서현" userId="a9f8075b-e146-49eb-ac59-67d2acd4cb95" providerId="ADAL" clId="{1CFB81FF-9016-467D-A679-5F4E47FF3E5D}" dt="2022-08-08T16:25:09.278" v="120" actId="478"/>
          <ac:picMkLst>
            <pc:docMk/>
            <pc:sldMk cId="1873640528" sldId="454"/>
            <ac:picMk id="4" creationId="{30944316-AE4B-F968-5D38-29DA1EF1AC12}"/>
          </ac:picMkLst>
        </pc:picChg>
        <pc:picChg chg="add mod">
          <ac:chgData name="이서현" userId="a9f8075b-e146-49eb-ac59-67d2acd4cb95" providerId="ADAL" clId="{1CFB81FF-9016-467D-A679-5F4E47FF3E5D}" dt="2022-08-08T16:25:34.650" v="123" actId="207"/>
          <ac:picMkLst>
            <pc:docMk/>
            <pc:sldMk cId="1873640528" sldId="454"/>
            <ac:picMk id="6" creationId="{2D094AB6-80FC-0EF2-D9DB-789D21180334}"/>
          </ac:picMkLst>
        </pc:picChg>
      </pc:sldChg>
      <pc:sldChg chg="add del">
        <pc:chgData name="이서현" userId="a9f8075b-e146-49eb-ac59-67d2acd4cb95" providerId="ADAL" clId="{1CFB81FF-9016-467D-A679-5F4E47FF3E5D}" dt="2022-08-08T16:26:17.727" v="126"/>
        <pc:sldMkLst>
          <pc:docMk/>
          <pc:sldMk cId="2111749047" sldId="455"/>
        </pc:sldMkLst>
      </pc:sldChg>
      <pc:sldChg chg="addSp delSp modSp add mod">
        <pc:chgData name="이서현" userId="a9f8075b-e146-49eb-ac59-67d2acd4cb95" providerId="ADAL" clId="{1CFB81FF-9016-467D-A679-5F4E47FF3E5D}" dt="2022-08-08T16:26:36.954" v="131" actId="1076"/>
        <pc:sldMkLst>
          <pc:docMk/>
          <pc:sldMk cId="3596406543" sldId="455"/>
        </pc:sldMkLst>
        <pc:picChg chg="del">
          <ac:chgData name="이서현" userId="a9f8075b-e146-49eb-ac59-67d2acd4cb95" providerId="ADAL" clId="{1CFB81FF-9016-467D-A679-5F4E47FF3E5D}" dt="2022-08-08T16:26:30.264" v="128" actId="478"/>
          <ac:picMkLst>
            <pc:docMk/>
            <pc:sldMk cId="3596406543" sldId="455"/>
            <ac:picMk id="4" creationId="{30944316-AE4B-F968-5D38-29DA1EF1AC12}"/>
          </ac:picMkLst>
        </pc:picChg>
        <pc:picChg chg="add mod">
          <ac:chgData name="이서현" userId="a9f8075b-e146-49eb-ac59-67d2acd4cb95" providerId="ADAL" clId="{1CFB81FF-9016-467D-A679-5F4E47FF3E5D}" dt="2022-08-08T16:26:36.954" v="131" actId="1076"/>
          <ac:picMkLst>
            <pc:docMk/>
            <pc:sldMk cId="3596406543" sldId="455"/>
            <ac:picMk id="6" creationId="{429E362E-FB98-48C9-A32B-1E125824C26D}"/>
          </ac:picMkLst>
        </pc:picChg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796280957" sldId="469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467855411" sldId="473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189019844" sldId="477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76835913" sldId="485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046389534" sldId="493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374268807" sldId="494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637514031" sldId="496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01488671" sldId="497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69907580" sldId="498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509304178" sldId="499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087790705" sldId="500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082754686" sldId="501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141075277" sldId="502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034707474" sldId="503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928910553" sldId="504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721580952" sldId="505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814698420" sldId="506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204321917" sldId="507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083139628" sldId="508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685441680" sldId="509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220494368" sldId="510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102093684" sldId="511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035600588" sldId="514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904565911" sldId="515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936149396" sldId="516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07692957" sldId="517"/>
        </pc:sldMkLst>
      </pc:sldChg>
      <pc:sldChg chg="addSp delSp modSp add del mod">
        <pc:chgData name="이서현" userId="a9f8075b-e146-49eb-ac59-67d2acd4cb95" providerId="ADAL" clId="{1CFB81FF-9016-467D-A679-5F4E47FF3E5D}" dt="2022-08-08T18:14:29.008" v="1287"/>
        <pc:sldMkLst>
          <pc:docMk/>
          <pc:sldMk cId="40171584" sldId="518"/>
        </pc:sldMkLst>
        <pc:spChg chg="mod">
          <ac:chgData name="이서현" userId="a9f8075b-e146-49eb-ac59-67d2acd4cb95" providerId="ADAL" clId="{1CFB81FF-9016-467D-A679-5F4E47FF3E5D}" dt="2022-08-08T18:14:29.008" v="1287"/>
          <ac:spMkLst>
            <pc:docMk/>
            <pc:sldMk cId="40171584" sldId="518"/>
            <ac:spMk id="2" creationId="{530C1D6F-8020-81EF-0715-F041F1A6588B}"/>
          </ac:spMkLst>
        </pc:spChg>
        <pc:spChg chg="del">
          <ac:chgData name="이서현" userId="a9f8075b-e146-49eb-ac59-67d2acd4cb95" providerId="ADAL" clId="{1CFB81FF-9016-467D-A679-5F4E47FF3E5D}" dt="2022-08-08T16:59:54.470" v="404" actId="21"/>
          <ac:spMkLst>
            <pc:docMk/>
            <pc:sldMk cId="40171584" sldId="518"/>
            <ac:spMk id="4" creationId="{2F37C13F-9161-DAB6-212B-A257188FF22E}"/>
          </ac:spMkLst>
        </pc:spChg>
        <pc:spChg chg="add">
          <ac:chgData name="이서현" userId="a9f8075b-e146-49eb-ac59-67d2acd4cb95" providerId="ADAL" clId="{1CFB81FF-9016-467D-A679-5F4E47FF3E5D}" dt="2022-08-08T17:00:23.224" v="406" actId="22"/>
          <ac:spMkLst>
            <pc:docMk/>
            <pc:sldMk cId="40171584" sldId="518"/>
            <ac:spMk id="5" creationId="{A5871125-2A79-82B4-1735-886DFCFF79FD}"/>
          </ac:spMkLst>
        </pc:spChg>
        <pc:spChg chg="add">
          <ac:chgData name="이서현" userId="a9f8075b-e146-49eb-ac59-67d2acd4cb95" providerId="ADAL" clId="{1CFB81FF-9016-467D-A679-5F4E47FF3E5D}" dt="2022-08-08T17:00:23.224" v="406" actId="22"/>
          <ac:spMkLst>
            <pc:docMk/>
            <pc:sldMk cId="40171584" sldId="518"/>
            <ac:spMk id="7" creationId="{A075B79F-4FE6-089C-AD6D-E68C3C6A031C}"/>
          </ac:spMkLst>
        </pc:spChg>
        <pc:spChg chg="del">
          <ac:chgData name="이서현" userId="a9f8075b-e146-49eb-ac59-67d2acd4cb95" providerId="ADAL" clId="{1CFB81FF-9016-467D-A679-5F4E47FF3E5D}" dt="2022-08-08T16:59:54.470" v="404" actId="21"/>
          <ac:spMkLst>
            <pc:docMk/>
            <pc:sldMk cId="40171584" sldId="518"/>
            <ac:spMk id="8" creationId="{4F035F89-C09B-DA80-45C9-29DE9FC18F9C}"/>
          </ac:spMkLst>
        </pc:spChg>
        <pc:spChg chg="del">
          <ac:chgData name="이서현" userId="a9f8075b-e146-49eb-ac59-67d2acd4cb95" providerId="ADAL" clId="{1CFB81FF-9016-467D-A679-5F4E47FF3E5D}" dt="2022-08-08T16:59:54.470" v="404" actId="21"/>
          <ac:spMkLst>
            <pc:docMk/>
            <pc:sldMk cId="40171584" sldId="518"/>
            <ac:spMk id="10" creationId="{BB17893D-BABB-1723-EF62-D7D9742C3A4F}"/>
          </ac:spMkLst>
        </pc:spChg>
        <pc:spChg chg="add">
          <ac:chgData name="이서현" userId="a9f8075b-e146-49eb-ac59-67d2acd4cb95" providerId="ADAL" clId="{1CFB81FF-9016-467D-A679-5F4E47FF3E5D}" dt="2022-08-08T17:00:23.224" v="406" actId="22"/>
          <ac:spMkLst>
            <pc:docMk/>
            <pc:sldMk cId="40171584" sldId="518"/>
            <ac:spMk id="11" creationId="{E8AFEC41-F939-4160-90E0-828A7AB3F651}"/>
          </ac:spMkLst>
        </pc:spChg>
        <pc:spChg chg="del">
          <ac:chgData name="이서현" userId="a9f8075b-e146-49eb-ac59-67d2acd4cb95" providerId="ADAL" clId="{1CFB81FF-9016-467D-A679-5F4E47FF3E5D}" dt="2022-08-08T16:59:54.470" v="404" actId="21"/>
          <ac:spMkLst>
            <pc:docMk/>
            <pc:sldMk cId="40171584" sldId="518"/>
            <ac:spMk id="12" creationId="{D6F1D964-D7BF-5EF8-5B32-8DF0CF0DF2C1}"/>
          </ac:spMkLst>
        </pc:spChg>
        <pc:spChg chg="add">
          <ac:chgData name="이서현" userId="a9f8075b-e146-49eb-ac59-67d2acd4cb95" providerId="ADAL" clId="{1CFB81FF-9016-467D-A679-5F4E47FF3E5D}" dt="2022-08-08T17:00:23.224" v="406" actId="22"/>
          <ac:spMkLst>
            <pc:docMk/>
            <pc:sldMk cId="40171584" sldId="518"/>
            <ac:spMk id="14" creationId="{65C0CE74-6935-8CC0-4AD6-F82B562DEE34}"/>
          </ac:spMkLst>
        </pc:spChg>
        <pc:spChg chg="del">
          <ac:chgData name="이서현" userId="a9f8075b-e146-49eb-ac59-67d2acd4cb95" providerId="ADAL" clId="{1CFB81FF-9016-467D-A679-5F4E47FF3E5D}" dt="2022-08-08T16:59:54.470" v="404" actId="21"/>
          <ac:spMkLst>
            <pc:docMk/>
            <pc:sldMk cId="40171584" sldId="518"/>
            <ac:spMk id="15" creationId="{DB0B64FC-5D81-E65F-309A-5829C62259A8}"/>
          </ac:spMkLst>
        </pc:spChg>
        <pc:spChg chg="del">
          <ac:chgData name="이서현" userId="a9f8075b-e146-49eb-ac59-67d2acd4cb95" providerId="ADAL" clId="{1CFB81FF-9016-467D-A679-5F4E47FF3E5D}" dt="2022-08-08T16:59:54.470" v="404" actId="21"/>
          <ac:spMkLst>
            <pc:docMk/>
            <pc:sldMk cId="40171584" sldId="518"/>
            <ac:spMk id="16" creationId="{F242C5C3-950B-941F-CDF4-E30D098B8667}"/>
          </ac:spMkLst>
        </pc:spChg>
        <pc:spChg chg="del">
          <ac:chgData name="이서현" userId="a9f8075b-e146-49eb-ac59-67d2acd4cb95" providerId="ADAL" clId="{1CFB81FF-9016-467D-A679-5F4E47FF3E5D}" dt="2022-08-08T16:59:54.470" v="404" actId="21"/>
          <ac:spMkLst>
            <pc:docMk/>
            <pc:sldMk cId="40171584" sldId="518"/>
            <ac:spMk id="17" creationId="{2E19838D-A768-935D-D7E9-72942FA421FC}"/>
          </ac:spMkLst>
        </pc:spChg>
        <pc:spChg chg="del">
          <ac:chgData name="이서현" userId="a9f8075b-e146-49eb-ac59-67d2acd4cb95" providerId="ADAL" clId="{1CFB81FF-9016-467D-A679-5F4E47FF3E5D}" dt="2022-08-08T16:59:54.470" v="404" actId="21"/>
          <ac:spMkLst>
            <pc:docMk/>
            <pc:sldMk cId="40171584" sldId="518"/>
            <ac:spMk id="18" creationId="{40993E34-3970-EB88-7458-0AB51CC7F546}"/>
          </ac:spMkLst>
        </pc:spChg>
        <pc:spChg chg="add">
          <ac:chgData name="이서현" userId="a9f8075b-e146-49eb-ac59-67d2acd4cb95" providerId="ADAL" clId="{1CFB81FF-9016-467D-A679-5F4E47FF3E5D}" dt="2022-08-08T17:00:23.224" v="406" actId="22"/>
          <ac:spMkLst>
            <pc:docMk/>
            <pc:sldMk cId="40171584" sldId="518"/>
            <ac:spMk id="20" creationId="{06B2D1E6-9833-6077-7DDB-436E53FB8EB4}"/>
          </ac:spMkLst>
        </pc:spChg>
        <pc:spChg chg="add">
          <ac:chgData name="이서현" userId="a9f8075b-e146-49eb-ac59-67d2acd4cb95" providerId="ADAL" clId="{1CFB81FF-9016-467D-A679-5F4E47FF3E5D}" dt="2022-08-08T17:00:23.224" v="406" actId="22"/>
          <ac:spMkLst>
            <pc:docMk/>
            <pc:sldMk cId="40171584" sldId="518"/>
            <ac:spMk id="22" creationId="{F4AD5003-F231-52BA-1ACC-FEAA47EBB255}"/>
          </ac:spMkLst>
        </pc:spChg>
        <pc:spChg chg="add mod">
          <ac:chgData name="이서현" userId="a9f8075b-e146-49eb-ac59-67d2acd4cb95" providerId="ADAL" clId="{1CFB81FF-9016-467D-A679-5F4E47FF3E5D}" dt="2022-08-08T17:00:46.707" v="425" actId="1076"/>
          <ac:spMkLst>
            <pc:docMk/>
            <pc:sldMk cId="40171584" sldId="518"/>
            <ac:spMk id="24" creationId="{66AA8D5B-9084-E900-B93E-FC5EF9460AE8}"/>
          </ac:spMkLst>
        </pc:spChg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1382743" sldId="519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266112743" sldId="520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134358196" sldId="521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615814259" sldId="530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99991905" sldId="531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530357252" sldId="532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534120385" sldId="533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4023868832" sldId="534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128881376" sldId="536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621076634" sldId="537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507136658" sldId="538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506944157" sldId="539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153572558" sldId="540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459545998" sldId="541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940741880" sldId="542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654975161" sldId="543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8767949" sldId="544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97310972" sldId="545"/>
        </pc:sldMkLst>
      </pc:sldChg>
      <pc:sldChg chg="add del">
        <pc:chgData name="이서현" userId="a9f8075b-e146-49eb-ac59-67d2acd4cb95" providerId="ADAL" clId="{1CFB81FF-9016-467D-A679-5F4E47FF3E5D}" dt="2022-08-08T16:35:05.819" v="132"/>
        <pc:sldMkLst>
          <pc:docMk/>
          <pc:sldMk cId="1089676128" sldId="546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474835455" sldId="547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242766577" sldId="549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66499228" sldId="550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669739721" sldId="551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769777157" sldId="552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062181756" sldId="553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567981384" sldId="554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089619453" sldId="555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787618647" sldId="556"/>
        </pc:sldMkLst>
      </pc:sldChg>
      <pc:sldChg chg="add del">
        <pc:chgData name="이서현" userId="a9f8075b-e146-49eb-ac59-67d2acd4cb95" providerId="ADAL" clId="{1CFB81FF-9016-467D-A679-5F4E47FF3E5D}" dt="2022-08-08T16:35:05.819" v="132"/>
        <pc:sldMkLst>
          <pc:docMk/>
          <pc:sldMk cId="1010230494" sldId="557"/>
        </pc:sldMkLst>
      </pc:sldChg>
      <pc:sldChg chg="add del">
        <pc:chgData name="이서현" userId="a9f8075b-e146-49eb-ac59-67d2acd4cb95" providerId="ADAL" clId="{1CFB81FF-9016-467D-A679-5F4E47FF3E5D}" dt="2022-08-08T16:35:05.819" v="132"/>
        <pc:sldMkLst>
          <pc:docMk/>
          <pc:sldMk cId="2439348145" sldId="558"/>
        </pc:sldMkLst>
      </pc:sldChg>
      <pc:sldChg chg="add del">
        <pc:chgData name="이서현" userId="a9f8075b-e146-49eb-ac59-67d2acd4cb95" providerId="ADAL" clId="{1CFB81FF-9016-467D-A679-5F4E47FF3E5D}" dt="2022-08-08T16:35:05.819" v="132"/>
        <pc:sldMkLst>
          <pc:docMk/>
          <pc:sldMk cId="2087698018" sldId="559"/>
        </pc:sldMkLst>
      </pc:sldChg>
      <pc:sldChg chg="modSp add del mod">
        <pc:chgData name="이서현" userId="a9f8075b-e146-49eb-ac59-67d2acd4cb95" providerId="ADAL" clId="{1CFB81FF-9016-467D-A679-5F4E47FF3E5D}" dt="2022-08-08T17:41:07.349" v="751" actId="20577"/>
        <pc:sldMkLst>
          <pc:docMk/>
          <pc:sldMk cId="562152671" sldId="560"/>
        </pc:sldMkLst>
        <pc:spChg chg="mod">
          <ac:chgData name="이서현" userId="a9f8075b-e146-49eb-ac59-67d2acd4cb95" providerId="ADAL" clId="{1CFB81FF-9016-467D-A679-5F4E47FF3E5D}" dt="2022-08-08T17:41:07.349" v="751" actId="20577"/>
          <ac:spMkLst>
            <pc:docMk/>
            <pc:sldMk cId="562152671" sldId="560"/>
            <ac:spMk id="4" creationId="{2F37C13F-9161-DAB6-212B-A257188FF22E}"/>
          </ac:spMkLst>
        </pc:spChg>
      </pc:sldChg>
      <pc:sldChg chg="modSp add del mod">
        <pc:chgData name="이서현" userId="a9f8075b-e146-49eb-ac59-67d2acd4cb95" providerId="ADAL" clId="{1CFB81FF-9016-467D-A679-5F4E47FF3E5D}" dt="2022-08-08T16:36:48.624" v="155" actId="14100"/>
        <pc:sldMkLst>
          <pc:docMk/>
          <pc:sldMk cId="3178991236" sldId="561"/>
        </pc:sldMkLst>
        <pc:spChg chg="mod">
          <ac:chgData name="이서현" userId="a9f8075b-e146-49eb-ac59-67d2acd4cb95" providerId="ADAL" clId="{1CFB81FF-9016-467D-A679-5F4E47FF3E5D}" dt="2022-08-08T16:36:48.624" v="155" actId="14100"/>
          <ac:spMkLst>
            <pc:docMk/>
            <pc:sldMk cId="3178991236" sldId="561"/>
            <ac:spMk id="4" creationId="{2F37C13F-9161-DAB6-212B-A257188FF22E}"/>
          </ac:spMkLst>
        </pc:spChg>
      </pc:sldChg>
      <pc:sldChg chg="add del">
        <pc:chgData name="이서현" userId="a9f8075b-e146-49eb-ac59-67d2acd4cb95" providerId="ADAL" clId="{1CFB81FF-9016-467D-A679-5F4E47FF3E5D}" dt="2022-08-08T16:35:05.819" v="132"/>
        <pc:sldMkLst>
          <pc:docMk/>
          <pc:sldMk cId="4050806673" sldId="562"/>
        </pc:sldMkLst>
      </pc:sldChg>
      <pc:sldChg chg="add del">
        <pc:chgData name="이서현" userId="a9f8075b-e146-49eb-ac59-67d2acd4cb95" providerId="ADAL" clId="{1CFB81FF-9016-467D-A679-5F4E47FF3E5D}" dt="2022-08-08T16:35:05.819" v="132"/>
        <pc:sldMkLst>
          <pc:docMk/>
          <pc:sldMk cId="3512101988" sldId="563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74112694" sldId="564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846275350" sldId="565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51994557" sldId="566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4289263581" sldId="567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3070827731" sldId="568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1474184243" sldId="569"/>
        </pc:sldMkLst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692501994" sldId="570"/>
        </pc:sldMkLst>
      </pc:sldChg>
      <pc:sldChg chg="modSp add del mod">
        <pc:chgData name="이서현" userId="a9f8075b-e146-49eb-ac59-67d2acd4cb95" providerId="ADAL" clId="{1CFB81FF-9016-467D-A679-5F4E47FF3E5D}" dt="2022-08-08T16:47:59.779" v="268" actId="20577"/>
        <pc:sldMkLst>
          <pc:docMk/>
          <pc:sldMk cId="2506992868" sldId="571"/>
        </pc:sldMkLst>
        <pc:spChg chg="mod">
          <ac:chgData name="이서현" userId="a9f8075b-e146-49eb-ac59-67d2acd4cb95" providerId="ADAL" clId="{1CFB81FF-9016-467D-A679-5F4E47FF3E5D}" dt="2022-08-08T16:47:59.779" v="268" actId="20577"/>
          <ac:spMkLst>
            <pc:docMk/>
            <pc:sldMk cId="2506992868" sldId="571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1CFB81FF-9016-467D-A679-5F4E47FF3E5D}" dt="2022-08-08T15:58:33.745" v="0" actId="47"/>
        <pc:sldMkLst>
          <pc:docMk/>
          <pc:sldMk cId="2339143550" sldId="572"/>
        </pc:sldMkLst>
      </pc:sldChg>
      <pc:sldChg chg="modSp add mod">
        <pc:chgData name="이서현" userId="a9f8075b-e146-49eb-ac59-67d2acd4cb95" providerId="ADAL" clId="{1CFB81FF-9016-467D-A679-5F4E47FF3E5D}" dt="2022-08-08T16:47:50.421" v="263" actId="20577"/>
        <pc:sldMkLst>
          <pc:docMk/>
          <pc:sldMk cId="3422422939" sldId="572"/>
        </pc:sldMkLst>
        <pc:spChg chg="mod">
          <ac:chgData name="이서현" userId="a9f8075b-e146-49eb-ac59-67d2acd4cb95" providerId="ADAL" clId="{1CFB81FF-9016-467D-A679-5F4E47FF3E5D}" dt="2022-08-08T16:47:50.421" v="263" actId="20577"/>
          <ac:spMkLst>
            <pc:docMk/>
            <pc:sldMk cId="3422422939" sldId="572"/>
            <ac:spMk id="2" creationId="{530C1D6F-8020-81EF-0715-F041F1A6588B}"/>
          </ac:spMkLst>
        </pc:spChg>
        <pc:spChg chg="mod">
          <ac:chgData name="이서현" userId="a9f8075b-e146-49eb-ac59-67d2acd4cb95" providerId="ADAL" clId="{1CFB81FF-9016-467D-A679-5F4E47FF3E5D}" dt="2022-08-08T16:43:24.876" v="183"/>
          <ac:spMkLst>
            <pc:docMk/>
            <pc:sldMk cId="3422422939" sldId="572"/>
            <ac:spMk id="3" creationId="{5D2BAD53-674E-91FC-4397-FB659F9E0180}"/>
          </ac:spMkLst>
        </pc:spChg>
      </pc:sldChg>
      <pc:sldChg chg="addSp delSp modSp add mod ord">
        <pc:chgData name="이서현" userId="a9f8075b-e146-49eb-ac59-67d2acd4cb95" providerId="ADAL" clId="{1CFB81FF-9016-467D-A679-5F4E47FF3E5D}" dt="2022-08-08T16:47:52.811" v="264"/>
        <pc:sldMkLst>
          <pc:docMk/>
          <pc:sldMk cId="2886423504" sldId="573"/>
        </pc:sldMkLst>
        <pc:spChg chg="mod">
          <ac:chgData name="이서현" userId="a9f8075b-e146-49eb-ac59-67d2acd4cb95" providerId="ADAL" clId="{1CFB81FF-9016-467D-A679-5F4E47FF3E5D}" dt="2022-08-08T16:47:52.811" v="264"/>
          <ac:spMkLst>
            <pc:docMk/>
            <pc:sldMk cId="2886423504" sldId="573"/>
            <ac:spMk id="2" creationId="{530C1D6F-8020-81EF-0715-F041F1A6588B}"/>
          </ac:spMkLst>
        </pc:spChg>
        <pc:spChg chg="add del">
          <ac:chgData name="이서현" userId="a9f8075b-e146-49eb-ac59-67d2acd4cb95" providerId="ADAL" clId="{1CFB81FF-9016-467D-A679-5F4E47FF3E5D}" dt="2022-08-08T16:44:23.574" v="190" actId="478"/>
          <ac:spMkLst>
            <pc:docMk/>
            <pc:sldMk cId="2886423504" sldId="573"/>
            <ac:spMk id="3" creationId="{BA7F03E4-E6D3-B465-DE83-CF8C6BCE3656}"/>
          </ac:spMkLst>
        </pc:spChg>
        <pc:spChg chg="mod">
          <ac:chgData name="이서현" userId="a9f8075b-e146-49eb-ac59-67d2acd4cb95" providerId="ADAL" clId="{1CFB81FF-9016-467D-A679-5F4E47FF3E5D}" dt="2022-08-08T16:44:29.584" v="192" actId="14100"/>
          <ac:spMkLst>
            <pc:docMk/>
            <pc:sldMk cId="2886423504" sldId="573"/>
            <ac:spMk id="4" creationId="{2F37C13F-9161-DAB6-212B-A257188FF22E}"/>
          </ac:spMkLst>
        </pc:spChg>
        <pc:spChg chg="mod">
          <ac:chgData name="이서현" userId="a9f8075b-e146-49eb-ac59-67d2acd4cb95" providerId="ADAL" clId="{1CFB81FF-9016-467D-A679-5F4E47FF3E5D}" dt="2022-08-08T16:44:33.936" v="202" actId="20577"/>
          <ac:spMkLst>
            <pc:docMk/>
            <pc:sldMk cId="2886423504" sldId="573"/>
            <ac:spMk id="10" creationId="{D716AB10-0E4B-B8EE-D3FF-07361CB2D649}"/>
          </ac:spMkLst>
        </pc:spChg>
      </pc:sldChg>
      <pc:sldChg chg="addSp delSp modSp add mod ord">
        <pc:chgData name="이서현" userId="a9f8075b-e146-49eb-ac59-67d2acd4cb95" providerId="ADAL" clId="{1CFB81FF-9016-467D-A679-5F4E47FF3E5D}" dt="2022-08-08T16:54:47.837" v="289" actId="20578"/>
        <pc:sldMkLst>
          <pc:docMk/>
          <pc:sldMk cId="3197721681" sldId="574"/>
        </pc:sldMkLst>
        <pc:spChg chg="mod">
          <ac:chgData name="이서현" userId="a9f8075b-e146-49eb-ac59-67d2acd4cb95" providerId="ADAL" clId="{1CFB81FF-9016-467D-A679-5F4E47FF3E5D}" dt="2022-08-08T16:47:56.087" v="266"/>
          <ac:spMkLst>
            <pc:docMk/>
            <pc:sldMk cId="3197721681" sldId="574"/>
            <ac:spMk id="2" creationId="{530C1D6F-8020-81EF-0715-F041F1A6588B}"/>
          </ac:spMkLst>
        </pc:spChg>
        <pc:spChg chg="add del">
          <ac:chgData name="이서현" userId="a9f8075b-e146-49eb-ac59-67d2acd4cb95" providerId="ADAL" clId="{1CFB81FF-9016-467D-A679-5F4E47FF3E5D}" dt="2022-08-08T16:46:07.922" v="219" actId="478"/>
          <ac:spMkLst>
            <pc:docMk/>
            <pc:sldMk cId="3197721681" sldId="574"/>
            <ac:spMk id="3" creationId="{9812216A-C337-EF3F-85F5-05CB170F4A2A}"/>
          </ac:spMkLst>
        </pc:spChg>
        <pc:spChg chg="mod">
          <ac:chgData name="이서현" userId="a9f8075b-e146-49eb-ac59-67d2acd4cb95" providerId="ADAL" clId="{1CFB81FF-9016-467D-A679-5F4E47FF3E5D}" dt="2022-08-08T16:46:11.580" v="221" actId="14100"/>
          <ac:spMkLst>
            <pc:docMk/>
            <pc:sldMk cId="3197721681" sldId="574"/>
            <ac:spMk id="4" creationId="{2F37C13F-9161-DAB6-212B-A257188FF22E}"/>
          </ac:spMkLst>
        </pc:spChg>
        <pc:spChg chg="mod">
          <ac:chgData name="이서현" userId="a9f8075b-e146-49eb-ac59-67d2acd4cb95" providerId="ADAL" clId="{1CFB81FF-9016-467D-A679-5F4E47FF3E5D}" dt="2022-08-08T16:46:32.095" v="255" actId="14100"/>
          <ac:spMkLst>
            <pc:docMk/>
            <pc:sldMk cId="3197721681" sldId="574"/>
            <ac:spMk id="10" creationId="{D716AB10-0E4B-B8EE-D3FF-07361CB2D649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6:48:43.986" v="286" actId="14100"/>
        <pc:sldMkLst>
          <pc:docMk/>
          <pc:sldMk cId="33655474" sldId="575"/>
        </pc:sldMkLst>
        <pc:spChg chg="add del">
          <ac:chgData name="이서현" userId="a9f8075b-e146-49eb-ac59-67d2acd4cb95" providerId="ADAL" clId="{1CFB81FF-9016-467D-A679-5F4E47FF3E5D}" dt="2022-08-08T16:48:26.625" v="280" actId="478"/>
          <ac:spMkLst>
            <pc:docMk/>
            <pc:sldMk cId="33655474" sldId="575"/>
            <ac:spMk id="3" creationId="{0DCB69AF-3E37-CE97-2E31-9948E93183EA}"/>
          </ac:spMkLst>
        </pc:spChg>
        <pc:spChg chg="mod">
          <ac:chgData name="이서현" userId="a9f8075b-e146-49eb-ac59-67d2acd4cb95" providerId="ADAL" clId="{1CFB81FF-9016-467D-A679-5F4E47FF3E5D}" dt="2022-08-08T16:48:43.986" v="286" actId="14100"/>
          <ac:spMkLst>
            <pc:docMk/>
            <pc:sldMk cId="33655474" sldId="575"/>
            <ac:spMk id="4" creationId="{2F37C13F-9161-DAB6-212B-A257188FF22E}"/>
          </ac:spMkLst>
        </pc:spChg>
        <pc:spChg chg="mod">
          <ac:chgData name="이서현" userId="a9f8075b-e146-49eb-ac59-67d2acd4cb95" providerId="ADAL" clId="{1CFB81FF-9016-467D-A679-5F4E47FF3E5D}" dt="2022-08-08T16:48:19.348" v="278" actId="20577"/>
          <ac:spMkLst>
            <pc:docMk/>
            <pc:sldMk cId="33655474" sldId="575"/>
            <ac:spMk id="10" creationId="{D716AB10-0E4B-B8EE-D3FF-07361CB2D649}"/>
          </ac:spMkLst>
        </pc:spChg>
      </pc:sldChg>
      <pc:sldChg chg="add del">
        <pc:chgData name="이서현" userId="a9f8075b-e146-49eb-ac59-67d2acd4cb95" providerId="ADAL" clId="{1CFB81FF-9016-467D-A679-5F4E47FF3E5D}" dt="2022-08-08T16:48:13.197" v="270"/>
        <pc:sldMkLst>
          <pc:docMk/>
          <pc:sldMk cId="760127323" sldId="575"/>
        </pc:sldMkLst>
      </pc:sldChg>
      <pc:sldChg chg="addSp delSp modSp add mod">
        <pc:chgData name="이서현" userId="a9f8075b-e146-49eb-ac59-67d2acd4cb95" providerId="ADAL" clId="{1CFB81FF-9016-467D-A679-5F4E47FF3E5D}" dt="2022-08-08T16:56:24.067" v="334" actId="20577"/>
        <pc:sldMkLst>
          <pc:docMk/>
          <pc:sldMk cId="1126523668" sldId="576"/>
        </pc:sldMkLst>
        <pc:spChg chg="add del">
          <ac:chgData name="이서현" userId="a9f8075b-e146-49eb-ac59-67d2acd4cb95" providerId="ADAL" clId="{1CFB81FF-9016-467D-A679-5F4E47FF3E5D}" dt="2022-08-08T16:55:11.964" v="301" actId="478"/>
          <ac:spMkLst>
            <pc:docMk/>
            <pc:sldMk cId="1126523668" sldId="576"/>
            <ac:spMk id="3" creationId="{9686EEA9-56C7-D597-DC8F-D6900EBEF792}"/>
          </ac:spMkLst>
        </pc:spChg>
        <pc:spChg chg="mod">
          <ac:chgData name="이서현" userId="a9f8075b-e146-49eb-ac59-67d2acd4cb95" providerId="ADAL" clId="{1CFB81FF-9016-467D-A679-5F4E47FF3E5D}" dt="2022-08-08T16:56:24.067" v="334" actId="20577"/>
          <ac:spMkLst>
            <pc:docMk/>
            <pc:sldMk cId="1126523668" sldId="576"/>
            <ac:spMk id="4" creationId="{2F37C13F-9161-DAB6-212B-A257188FF22E}"/>
          </ac:spMkLst>
        </pc:spChg>
        <pc:spChg chg="mod">
          <ac:chgData name="이서현" userId="a9f8075b-e146-49eb-ac59-67d2acd4cb95" providerId="ADAL" clId="{1CFB81FF-9016-467D-A679-5F4E47FF3E5D}" dt="2022-08-08T16:55:03.135" v="299" actId="20577"/>
          <ac:spMkLst>
            <pc:docMk/>
            <pc:sldMk cId="1126523668" sldId="576"/>
            <ac:spMk id="10" creationId="{D716AB10-0E4B-B8EE-D3FF-07361CB2D649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6:55:58.494" v="330" actId="20577"/>
        <pc:sldMkLst>
          <pc:docMk/>
          <pc:sldMk cId="278969353" sldId="577"/>
        </pc:sldMkLst>
        <pc:spChg chg="add del">
          <ac:chgData name="이서현" userId="a9f8075b-e146-49eb-ac59-67d2acd4cb95" providerId="ADAL" clId="{1CFB81FF-9016-467D-A679-5F4E47FF3E5D}" dt="2022-08-08T16:55:41.010" v="313" actId="478"/>
          <ac:spMkLst>
            <pc:docMk/>
            <pc:sldMk cId="278969353" sldId="577"/>
            <ac:spMk id="3" creationId="{049A86B0-8893-1531-0CFA-44BDEDAE5A1D}"/>
          </ac:spMkLst>
        </pc:spChg>
        <pc:spChg chg="mod">
          <ac:chgData name="이서현" userId="a9f8075b-e146-49eb-ac59-67d2acd4cb95" providerId="ADAL" clId="{1CFB81FF-9016-467D-A679-5F4E47FF3E5D}" dt="2022-08-08T16:55:53.528" v="320" actId="14100"/>
          <ac:spMkLst>
            <pc:docMk/>
            <pc:sldMk cId="278969353" sldId="577"/>
            <ac:spMk id="4" creationId="{2F37C13F-9161-DAB6-212B-A257188FF22E}"/>
          </ac:spMkLst>
        </pc:spChg>
        <pc:spChg chg="mod">
          <ac:chgData name="이서현" userId="a9f8075b-e146-49eb-ac59-67d2acd4cb95" providerId="ADAL" clId="{1CFB81FF-9016-467D-A679-5F4E47FF3E5D}" dt="2022-08-08T16:55:58.494" v="330" actId="20577"/>
          <ac:spMkLst>
            <pc:docMk/>
            <pc:sldMk cId="278969353" sldId="577"/>
            <ac:spMk id="10" creationId="{D716AB10-0E4B-B8EE-D3FF-07361CB2D649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6:58:02.225" v="351" actId="22"/>
        <pc:sldMkLst>
          <pc:docMk/>
          <pc:sldMk cId="896041478" sldId="578"/>
        </pc:sldMkLst>
        <pc:spChg chg="add del">
          <ac:chgData name="이서현" userId="a9f8075b-e146-49eb-ac59-67d2acd4cb95" providerId="ADAL" clId="{1CFB81FF-9016-467D-A679-5F4E47FF3E5D}" dt="2022-08-08T16:57:06.738" v="336" actId="478"/>
          <ac:spMkLst>
            <pc:docMk/>
            <pc:sldMk cId="896041478" sldId="578"/>
            <ac:spMk id="3" creationId="{5328D27C-4728-6426-6762-C193E44F4A76}"/>
          </ac:spMkLst>
        </pc:spChg>
        <pc:spChg chg="mod">
          <ac:chgData name="이서현" userId="a9f8075b-e146-49eb-ac59-67d2acd4cb95" providerId="ADAL" clId="{1CFB81FF-9016-467D-A679-5F4E47FF3E5D}" dt="2022-08-08T16:57:10.698" v="338" actId="14100"/>
          <ac:spMkLst>
            <pc:docMk/>
            <pc:sldMk cId="896041478" sldId="578"/>
            <ac:spMk id="4" creationId="{2F37C13F-9161-DAB6-212B-A257188FF22E}"/>
          </ac:spMkLst>
        </pc:spChg>
        <pc:spChg chg="add del">
          <ac:chgData name="이서현" userId="a9f8075b-e146-49eb-ac59-67d2acd4cb95" providerId="ADAL" clId="{1CFB81FF-9016-467D-A679-5F4E47FF3E5D}" dt="2022-08-08T16:58:02.225" v="351" actId="22"/>
          <ac:spMkLst>
            <pc:docMk/>
            <pc:sldMk cId="896041478" sldId="578"/>
            <ac:spMk id="6" creationId="{04B86E29-B54E-44A8-1B79-2C2A148B0027}"/>
          </ac:spMkLst>
        </pc:spChg>
        <pc:spChg chg="mod">
          <ac:chgData name="이서현" userId="a9f8075b-e146-49eb-ac59-67d2acd4cb95" providerId="ADAL" clId="{1CFB81FF-9016-467D-A679-5F4E47FF3E5D}" dt="2022-08-08T16:57:16.656" v="349" actId="14100"/>
          <ac:spMkLst>
            <pc:docMk/>
            <pc:sldMk cId="896041478" sldId="578"/>
            <ac:spMk id="10" creationId="{D716AB10-0E4B-B8EE-D3FF-07361CB2D649}"/>
          </ac:spMkLst>
        </pc:spChg>
      </pc:sldChg>
      <pc:sldChg chg="add del">
        <pc:chgData name="이서현" userId="a9f8075b-e146-49eb-ac59-67d2acd4cb95" providerId="ADAL" clId="{1CFB81FF-9016-467D-A679-5F4E47FF3E5D}" dt="2022-08-08T16:58:06.727" v="353"/>
        <pc:sldMkLst>
          <pc:docMk/>
          <pc:sldMk cId="771846411" sldId="579"/>
        </pc:sldMkLst>
      </pc:sldChg>
      <pc:sldChg chg="modSp add mod">
        <pc:chgData name="이서현" userId="a9f8075b-e146-49eb-ac59-67d2acd4cb95" providerId="ADAL" clId="{1CFB81FF-9016-467D-A679-5F4E47FF3E5D}" dt="2022-08-08T18:15:44.969" v="1313"/>
        <pc:sldMkLst>
          <pc:docMk/>
          <pc:sldMk cId="3066919016" sldId="579"/>
        </pc:sldMkLst>
        <pc:spChg chg="mod">
          <ac:chgData name="이서현" userId="a9f8075b-e146-49eb-ac59-67d2acd4cb95" providerId="ADAL" clId="{1CFB81FF-9016-467D-A679-5F4E47FF3E5D}" dt="2022-08-08T18:15:41.597" v="1310"/>
          <ac:spMkLst>
            <pc:docMk/>
            <pc:sldMk cId="3066919016" sldId="579"/>
            <ac:spMk id="2" creationId="{530C1D6F-8020-81EF-0715-F041F1A6588B}"/>
          </ac:spMkLst>
        </pc:spChg>
        <pc:spChg chg="mod">
          <ac:chgData name="이서현" userId="a9f8075b-e146-49eb-ac59-67d2acd4cb95" providerId="ADAL" clId="{1CFB81FF-9016-467D-A679-5F4E47FF3E5D}" dt="2022-08-08T18:15:44.969" v="1313"/>
          <ac:spMkLst>
            <pc:docMk/>
            <pc:sldMk cId="3066919016" sldId="579"/>
            <ac:spMk id="3" creationId="{5D2BAD53-674E-91FC-4397-FB659F9E0180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8:14:27.813" v="1286"/>
        <pc:sldMkLst>
          <pc:docMk/>
          <pc:sldMk cId="1872419370" sldId="580"/>
        </pc:sldMkLst>
        <pc:spChg chg="mod">
          <ac:chgData name="이서현" userId="a9f8075b-e146-49eb-ac59-67d2acd4cb95" providerId="ADAL" clId="{1CFB81FF-9016-467D-A679-5F4E47FF3E5D}" dt="2022-08-08T18:14:27.813" v="1286"/>
          <ac:spMkLst>
            <pc:docMk/>
            <pc:sldMk cId="1872419370" sldId="580"/>
            <ac:spMk id="2" creationId="{530C1D6F-8020-81EF-0715-F041F1A6588B}"/>
          </ac:spMkLst>
        </pc:spChg>
        <pc:spChg chg="del">
          <ac:chgData name="이서현" userId="a9f8075b-e146-49eb-ac59-67d2acd4cb95" providerId="ADAL" clId="{1CFB81FF-9016-467D-A679-5F4E47FF3E5D}" dt="2022-08-08T16:59:39.489" v="402" actId="478"/>
          <ac:spMkLst>
            <pc:docMk/>
            <pc:sldMk cId="1872419370" sldId="580"/>
            <ac:spMk id="3" creationId="{5D2BAD53-674E-91FC-4397-FB659F9E0180}"/>
          </ac:spMkLst>
        </pc:spChg>
        <pc:spChg chg="add">
          <ac:chgData name="이서현" userId="a9f8075b-e146-49eb-ac59-67d2acd4cb95" providerId="ADAL" clId="{1CFB81FF-9016-467D-A679-5F4E47FF3E5D}" dt="2022-08-08T16:59:55.448" v="405" actId="22"/>
          <ac:spMkLst>
            <pc:docMk/>
            <pc:sldMk cId="1872419370" sldId="580"/>
            <ac:spMk id="5" creationId="{8A5C7006-13DD-3185-CA55-45F110308C00}"/>
          </ac:spMkLst>
        </pc:spChg>
        <pc:spChg chg="add">
          <ac:chgData name="이서현" userId="a9f8075b-e146-49eb-ac59-67d2acd4cb95" providerId="ADAL" clId="{1CFB81FF-9016-467D-A679-5F4E47FF3E5D}" dt="2022-08-08T16:59:55.448" v="405" actId="22"/>
          <ac:spMkLst>
            <pc:docMk/>
            <pc:sldMk cId="1872419370" sldId="580"/>
            <ac:spMk id="7" creationId="{AB1801B8-3422-A0A7-5276-EB21E669939C}"/>
          </ac:spMkLst>
        </pc:spChg>
        <pc:spChg chg="add">
          <ac:chgData name="이서현" userId="a9f8075b-e146-49eb-ac59-67d2acd4cb95" providerId="ADAL" clId="{1CFB81FF-9016-467D-A679-5F4E47FF3E5D}" dt="2022-08-08T16:59:55.448" v="405" actId="22"/>
          <ac:spMkLst>
            <pc:docMk/>
            <pc:sldMk cId="1872419370" sldId="580"/>
            <ac:spMk id="9" creationId="{B61045F4-36BC-FC3C-1E3A-4AEFA9171E10}"/>
          </ac:spMkLst>
        </pc:spChg>
        <pc:spChg chg="add">
          <ac:chgData name="이서현" userId="a9f8075b-e146-49eb-ac59-67d2acd4cb95" providerId="ADAL" clId="{1CFB81FF-9016-467D-A679-5F4E47FF3E5D}" dt="2022-08-08T16:59:55.448" v="405" actId="22"/>
          <ac:spMkLst>
            <pc:docMk/>
            <pc:sldMk cId="1872419370" sldId="580"/>
            <ac:spMk id="11" creationId="{B3A16E68-0103-3834-57CD-EF77E4169FA2}"/>
          </ac:spMkLst>
        </pc:spChg>
        <pc:spChg chg="add">
          <ac:chgData name="이서현" userId="a9f8075b-e146-49eb-ac59-67d2acd4cb95" providerId="ADAL" clId="{1CFB81FF-9016-467D-A679-5F4E47FF3E5D}" dt="2022-08-08T16:59:55.448" v="405" actId="22"/>
          <ac:spMkLst>
            <pc:docMk/>
            <pc:sldMk cId="1872419370" sldId="580"/>
            <ac:spMk id="13" creationId="{7574BFD9-66E3-21FE-99FE-7694132E9A15}"/>
          </ac:spMkLst>
        </pc:spChg>
        <pc:spChg chg="add">
          <ac:chgData name="이서현" userId="a9f8075b-e146-49eb-ac59-67d2acd4cb95" providerId="ADAL" clId="{1CFB81FF-9016-467D-A679-5F4E47FF3E5D}" dt="2022-08-08T16:59:55.448" v="405" actId="22"/>
          <ac:spMkLst>
            <pc:docMk/>
            <pc:sldMk cId="1872419370" sldId="580"/>
            <ac:spMk id="15" creationId="{937A09F0-C41E-7665-D549-6F11D68B58AD}"/>
          </ac:spMkLst>
        </pc:spChg>
        <pc:spChg chg="add">
          <ac:chgData name="이서현" userId="a9f8075b-e146-49eb-ac59-67d2acd4cb95" providerId="ADAL" clId="{1CFB81FF-9016-467D-A679-5F4E47FF3E5D}" dt="2022-08-08T16:59:55.448" v="405" actId="22"/>
          <ac:spMkLst>
            <pc:docMk/>
            <pc:sldMk cId="1872419370" sldId="580"/>
            <ac:spMk id="17" creationId="{ACAEF9C4-D796-1456-E8F1-B046D4E83273}"/>
          </ac:spMkLst>
        </pc:spChg>
        <pc:spChg chg="add">
          <ac:chgData name="이서현" userId="a9f8075b-e146-49eb-ac59-67d2acd4cb95" providerId="ADAL" clId="{1CFB81FF-9016-467D-A679-5F4E47FF3E5D}" dt="2022-08-08T16:59:55.448" v="405" actId="22"/>
          <ac:spMkLst>
            <pc:docMk/>
            <pc:sldMk cId="1872419370" sldId="580"/>
            <ac:spMk id="19" creationId="{882E8D04-5045-3916-8EC5-C532780C0157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8:14:30.371" v="1288"/>
        <pc:sldMkLst>
          <pc:docMk/>
          <pc:sldMk cId="3154188210" sldId="581"/>
        </pc:sldMkLst>
        <pc:spChg chg="mod">
          <ac:chgData name="이서현" userId="a9f8075b-e146-49eb-ac59-67d2acd4cb95" providerId="ADAL" clId="{1CFB81FF-9016-467D-A679-5F4E47FF3E5D}" dt="2022-08-08T18:14:30.371" v="1288"/>
          <ac:spMkLst>
            <pc:docMk/>
            <pc:sldMk cId="3154188210" sldId="581"/>
            <ac:spMk id="2" creationId="{530C1D6F-8020-81EF-0715-F041F1A6588B}"/>
          </ac:spMkLst>
        </pc:spChg>
        <pc:spChg chg="add mod">
          <ac:chgData name="이서현" userId="a9f8075b-e146-49eb-ac59-67d2acd4cb95" providerId="ADAL" clId="{1CFB81FF-9016-467D-A679-5F4E47FF3E5D}" dt="2022-08-08T17:01:20.589" v="438" actId="1076"/>
          <ac:spMkLst>
            <pc:docMk/>
            <pc:sldMk cId="3154188210" sldId="581"/>
            <ac:spMk id="3" creationId="{DFB08607-FE75-D9CC-00C1-565794EF260E}"/>
          </ac:spMkLst>
        </pc:spChg>
        <pc:spChg chg="add mod">
          <ac:chgData name="이서현" userId="a9f8075b-e146-49eb-ac59-67d2acd4cb95" providerId="ADAL" clId="{1CFB81FF-9016-467D-A679-5F4E47FF3E5D}" dt="2022-08-08T17:02:36.748" v="457" actId="20577"/>
          <ac:spMkLst>
            <pc:docMk/>
            <pc:sldMk cId="3154188210" sldId="581"/>
            <ac:spMk id="4" creationId="{38C7D96E-46F3-0335-82DA-F495AF20E4B0}"/>
          </ac:spMkLst>
        </pc:spChg>
        <pc:spChg chg="mod">
          <ac:chgData name="이서현" userId="a9f8075b-e146-49eb-ac59-67d2acd4cb95" providerId="ADAL" clId="{1CFB81FF-9016-467D-A679-5F4E47FF3E5D}" dt="2022-08-08T17:01:33.317" v="451" actId="20577"/>
          <ac:spMkLst>
            <pc:docMk/>
            <pc:sldMk cId="3154188210" sldId="581"/>
            <ac:spMk id="5" creationId="{A5871125-2A79-82B4-1735-886DFCFF79FD}"/>
          </ac:spMkLst>
        </pc:spChg>
        <pc:spChg chg="add mod">
          <ac:chgData name="이서현" userId="a9f8075b-e146-49eb-ac59-67d2acd4cb95" providerId="ADAL" clId="{1CFB81FF-9016-467D-A679-5F4E47FF3E5D}" dt="2022-08-08T17:01:38.155" v="452" actId="571"/>
          <ac:spMkLst>
            <pc:docMk/>
            <pc:sldMk cId="3154188210" sldId="581"/>
            <ac:spMk id="6" creationId="{9816C955-2942-F123-6683-C2ACD6684189}"/>
          </ac:spMkLst>
        </pc:spChg>
        <pc:spChg chg="del">
          <ac:chgData name="이서현" userId="a9f8075b-e146-49eb-ac59-67d2acd4cb95" providerId="ADAL" clId="{1CFB81FF-9016-467D-A679-5F4E47FF3E5D}" dt="2022-08-08T17:01:06.191" v="430" actId="478"/>
          <ac:spMkLst>
            <pc:docMk/>
            <pc:sldMk cId="3154188210" sldId="581"/>
            <ac:spMk id="7" creationId="{A075B79F-4FE6-089C-AD6D-E68C3C6A031C}"/>
          </ac:spMkLst>
        </pc:spChg>
        <pc:spChg chg="add mod">
          <ac:chgData name="이서현" userId="a9f8075b-e146-49eb-ac59-67d2acd4cb95" providerId="ADAL" clId="{1CFB81FF-9016-467D-A679-5F4E47FF3E5D}" dt="2022-08-08T17:01:38.155" v="452" actId="571"/>
          <ac:spMkLst>
            <pc:docMk/>
            <pc:sldMk cId="3154188210" sldId="581"/>
            <ac:spMk id="8" creationId="{F6261EF9-FE08-476F-CCDE-BCE04EE8153B}"/>
          </ac:spMkLst>
        </pc:spChg>
        <pc:spChg chg="add mod">
          <ac:chgData name="이서현" userId="a9f8075b-e146-49eb-ac59-67d2acd4cb95" providerId="ADAL" clId="{1CFB81FF-9016-467D-A679-5F4E47FF3E5D}" dt="2022-08-08T17:01:38.155" v="452" actId="571"/>
          <ac:spMkLst>
            <pc:docMk/>
            <pc:sldMk cId="3154188210" sldId="581"/>
            <ac:spMk id="9" creationId="{00113650-AA45-C62F-A939-A71FCFA22386}"/>
          </ac:spMkLst>
        </pc:spChg>
        <pc:spChg chg="del">
          <ac:chgData name="이서현" userId="a9f8075b-e146-49eb-ac59-67d2acd4cb95" providerId="ADAL" clId="{1CFB81FF-9016-467D-A679-5F4E47FF3E5D}" dt="2022-08-08T17:01:05.796" v="429" actId="478"/>
          <ac:spMkLst>
            <pc:docMk/>
            <pc:sldMk cId="3154188210" sldId="581"/>
            <ac:spMk id="11" creationId="{E8AFEC41-F939-4160-90E0-828A7AB3F651}"/>
          </ac:spMkLst>
        </pc:spChg>
        <pc:spChg chg="mod">
          <ac:chgData name="이서현" userId="a9f8075b-e146-49eb-ac59-67d2acd4cb95" providerId="ADAL" clId="{1CFB81FF-9016-467D-A679-5F4E47FF3E5D}" dt="2022-08-08T17:01:27.601" v="440" actId="1076"/>
          <ac:spMkLst>
            <pc:docMk/>
            <pc:sldMk cId="3154188210" sldId="581"/>
            <ac:spMk id="14" creationId="{65C0CE74-6935-8CC0-4AD6-F82B562DEE34}"/>
          </ac:spMkLst>
        </pc:spChg>
        <pc:spChg chg="mod">
          <ac:chgData name="이서현" userId="a9f8075b-e146-49eb-ac59-67d2acd4cb95" providerId="ADAL" clId="{1CFB81FF-9016-467D-A679-5F4E47FF3E5D}" dt="2022-08-08T17:01:27.601" v="440" actId="1076"/>
          <ac:spMkLst>
            <pc:docMk/>
            <pc:sldMk cId="3154188210" sldId="581"/>
            <ac:spMk id="20" creationId="{06B2D1E6-9833-6077-7DDB-436E53FB8EB4}"/>
          </ac:spMkLst>
        </pc:spChg>
        <pc:spChg chg="mod">
          <ac:chgData name="이서현" userId="a9f8075b-e146-49eb-ac59-67d2acd4cb95" providerId="ADAL" clId="{1CFB81FF-9016-467D-A679-5F4E47FF3E5D}" dt="2022-08-08T17:01:27.601" v="440" actId="1076"/>
          <ac:spMkLst>
            <pc:docMk/>
            <pc:sldMk cId="3154188210" sldId="581"/>
            <ac:spMk id="22" creationId="{F4AD5003-F231-52BA-1ACC-FEAA47EBB255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8:14:31.527" v="1289"/>
        <pc:sldMkLst>
          <pc:docMk/>
          <pc:sldMk cId="225198092" sldId="582"/>
        </pc:sldMkLst>
        <pc:spChg chg="mod">
          <ac:chgData name="이서현" userId="a9f8075b-e146-49eb-ac59-67d2acd4cb95" providerId="ADAL" clId="{1CFB81FF-9016-467D-A679-5F4E47FF3E5D}" dt="2022-08-08T18:14:31.527" v="1289"/>
          <ac:spMkLst>
            <pc:docMk/>
            <pc:sldMk cId="225198092" sldId="582"/>
            <ac:spMk id="2" creationId="{530C1D6F-8020-81EF-0715-F041F1A6588B}"/>
          </ac:spMkLst>
        </pc:spChg>
        <pc:spChg chg="mod">
          <ac:chgData name="이서현" userId="a9f8075b-e146-49eb-ac59-67d2acd4cb95" providerId="ADAL" clId="{1CFB81FF-9016-467D-A679-5F4E47FF3E5D}" dt="2022-08-08T17:08:48.990" v="480" actId="1076"/>
          <ac:spMkLst>
            <pc:docMk/>
            <pc:sldMk cId="225198092" sldId="582"/>
            <ac:spMk id="4" creationId="{38C7D96E-46F3-0335-82DA-F495AF20E4B0}"/>
          </ac:spMkLst>
        </pc:spChg>
        <pc:spChg chg="mod">
          <ac:chgData name="이서현" userId="a9f8075b-e146-49eb-ac59-67d2acd4cb95" providerId="ADAL" clId="{1CFB81FF-9016-467D-A679-5F4E47FF3E5D}" dt="2022-08-08T17:08:46.598" v="479" actId="14100"/>
          <ac:spMkLst>
            <pc:docMk/>
            <pc:sldMk cId="225198092" sldId="582"/>
            <ac:spMk id="5" creationId="{A5871125-2A79-82B4-1735-886DFCFF79FD}"/>
          </ac:spMkLst>
        </pc:spChg>
        <pc:spChg chg="del">
          <ac:chgData name="이서현" userId="a9f8075b-e146-49eb-ac59-67d2acd4cb95" providerId="ADAL" clId="{1CFB81FF-9016-467D-A679-5F4E47FF3E5D}" dt="2022-08-08T17:08:08.867" v="464" actId="478"/>
          <ac:spMkLst>
            <pc:docMk/>
            <pc:sldMk cId="225198092" sldId="582"/>
            <ac:spMk id="6" creationId="{9816C955-2942-F123-6683-C2ACD6684189}"/>
          </ac:spMkLst>
        </pc:spChg>
        <pc:spChg chg="del">
          <ac:chgData name="이서현" userId="a9f8075b-e146-49eb-ac59-67d2acd4cb95" providerId="ADAL" clId="{1CFB81FF-9016-467D-A679-5F4E47FF3E5D}" dt="2022-08-08T17:08:08.298" v="463" actId="478"/>
          <ac:spMkLst>
            <pc:docMk/>
            <pc:sldMk cId="225198092" sldId="582"/>
            <ac:spMk id="8" creationId="{F6261EF9-FE08-476F-CCDE-BCE04EE8153B}"/>
          </ac:spMkLst>
        </pc:spChg>
        <pc:spChg chg="del">
          <ac:chgData name="이서현" userId="a9f8075b-e146-49eb-ac59-67d2acd4cb95" providerId="ADAL" clId="{1CFB81FF-9016-467D-A679-5F4E47FF3E5D}" dt="2022-08-08T17:08:07.988" v="462" actId="478"/>
          <ac:spMkLst>
            <pc:docMk/>
            <pc:sldMk cId="225198092" sldId="582"/>
            <ac:spMk id="9" creationId="{00113650-AA45-C62F-A939-A71FCFA22386}"/>
          </ac:spMkLst>
        </pc:spChg>
        <pc:spChg chg="del">
          <ac:chgData name="이서현" userId="a9f8075b-e146-49eb-ac59-67d2acd4cb95" providerId="ADAL" clId="{1CFB81FF-9016-467D-A679-5F4E47FF3E5D}" dt="2022-08-08T17:08:07.405" v="461" actId="478"/>
          <ac:spMkLst>
            <pc:docMk/>
            <pc:sldMk cId="225198092" sldId="582"/>
            <ac:spMk id="14" creationId="{65C0CE74-6935-8CC0-4AD6-F82B562DEE34}"/>
          </ac:spMkLst>
        </pc:spChg>
        <pc:spChg chg="del">
          <ac:chgData name="이서현" userId="a9f8075b-e146-49eb-ac59-67d2acd4cb95" providerId="ADAL" clId="{1CFB81FF-9016-467D-A679-5F4E47FF3E5D}" dt="2022-08-08T17:08:06.873" v="460" actId="478"/>
          <ac:spMkLst>
            <pc:docMk/>
            <pc:sldMk cId="225198092" sldId="582"/>
            <ac:spMk id="20" creationId="{06B2D1E6-9833-6077-7DDB-436E53FB8EB4}"/>
          </ac:spMkLst>
        </pc:spChg>
        <pc:spChg chg="del">
          <ac:chgData name="이서현" userId="a9f8075b-e146-49eb-ac59-67d2acd4cb95" providerId="ADAL" clId="{1CFB81FF-9016-467D-A679-5F4E47FF3E5D}" dt="2022-08-08T17:08:06.533" v="459" actId="478"/>
          <ac:spMkLst>
            <pc:docMk/>
            <pc:sldMk cId="225198092" sldId="582"/>
            <ac:spMk id="22" creationId="{F4AD5003-F231-52BA-1ACC-FEAA47EBB255}"/>
          </ac:spMkLst>
        </pc:spChg>
        <pc:picChg chg="add mod">
          <ac:chgData name="이서현" userId="a9f8075b-e146-49eb-ac59-67d2acd4cb95" providerId="ADAL" clId="{1CFB81FF-9016-467D-A679-5F4E47FF3E5D}" dt="2022-08-08T17:09:09.301" v="487" actId="1076"/>
          <ac:picMkLst>
            <pc:docMk/>
            <pc:sldMk cId="225198092" sldId="582"/>
            <ac:picMk id="7170" creationId="{AAD38973-2E5F-65B2-95C7-1733CF133DD5}"/>
          </ac:picMkLst>
        </pc:picChg>
      </pc:sldChg>
      <pc:sldChg chg="modSp add mod">
        <pc:chgData name="이서현" userId="a9f8075b-e146-49eb-ac59-67d2acd4cb95" providerId="ADAL" clId="{1CFB81FF-9016-467D-A679-5F4E47FF3E5D}" dt="2022-08-08T18:14:32.648" v="1290"/>
        <pc:sldMkLst>
          <pc:docMk/>
          <pc:sldMk cId="1004087975" sldId="583"/>
        </pc:sldMkLst>
        <pc:spChg chg="mod">
          <ac:chgData name="이서현" userId="a9f8075b-e146-49eb-ac59-67d2acd4cb95" providerId="ADAL" clId="{1CFB81FF-9016-467D-A679-5F4E47FF3E5D}" dt="2022-08-08T18:14:32.648" v="1290"/>
          <ac:spMkLst>
            <pc:docMk/>
            <pc:sldMk cId="1004087975" sldId="583"/>
            <ac:spMk id="2" creationId="{530C1D6F-8020-81EF-0715-F041F1A6588B}"/>
          </ac:spMkLst>
        </pc:spChg>
        <pc:picChg chg="mod">
          <ac:chgData name="이서현" userId="a9f8075b-e146-49eb-ac59-67d2acd4cb95" providerId="ADAL" clId="{1CFB81FF-9016-467D-A679-5F4E47FF3E5D}" dt="2022-08-08T17:09:26.587" v="491" actId="1076"/>
          <ac:picMkLst>
            <pc:docMk/>
            <pc:sldMk cId="1004087975" sldId="583"/>
            <ac:picMk id="7170" creationId="{AAD38973-2E5F-65B2-95C7-1733CF133DD5}"/>
          </ac:picMkLst>
        </pc:picChg>
      </pc:sldChg>
      <pc:sldChg chg="addSp delSp modSp add mod">
        <pc:chgData name="이서현" userId="a9f8075b-e146-49eb-ac59-67d2acd4cb95" providerId="ADAL" clId="{1CFB81FF-9016-467D-A679-5F4E47FF3E5D}" dt="2022-08-08T18:14:33.858" v="1291"/>
        <pc:sldMkLst>
          <pc:docMk/>
          <pc:sldMk cId="2857339301" sldId="584"/>
        </pc:sldMkLst>
        <pc:spChg chg="mod">
          <ac:chgData name="이서현" userId="a9f8075b-e146-49eb-ac59-67d2acd4cb95" providerId="ADAL" clId="{1CFB81FF-9016-467D-A679-5F4E47FF3E5D}" dt="2022-08-08T18:14:33.858" v="1291"/>
          <ac:spMkLst>
            <pc:docMk/>
            <pc:sldMk cId="2857339301" sldId="584"/>
            <ac:spMk id="2" creationId="{530C1D6F-8020-81EF-0715-F041F1A6588B}"/>
          </ac:spMkLst>
        </pc:spChg>
        <pc:spChg chg="mod">
          <ac:chgData name="이서현" userId="a9f8075b-e146-49eb-ac59-67d2acd4cb95" providerId="ADAL" clId="{1CFB81FF-9016-467D-A679-5F4E47FF3E5D}" dt="2022-08-08T17:10:51.509" v="520" actId="1076"/>
          <ac:spMkLst>
            <pc:docMk/>
            <pc:sldMk cId="2857339301" sldId="584"/>
            <ac:spMk id="3" creationId="{DFB08607-FE75-D9CC-00C1-565794EF260E}"/>
          </ac:spMkLst>
        </pc:spChg>
        <pc:spChg chg="mod">
          <ac:chgData name="이서현" userId="a9f8075b-e146-49eb-ac59-67d2acd4cb95" providerId="ADAL" clId="{1CFB81FF-9016-467D-A679-5F4E47FF3E5D}" dt="2022-08-08T17:10:51.509" v="520" actId="1076"/>
          <ac:spMkLst>
            <pc:docMk/>
            <pc:sldMk cId="2857339301" sldId="584"/>
            <ac:spMk id="4" creationId="{38C7D96E-46F3-0335-82DA-F495AF20E4B0}"/>
          </ac:spMkLst>
        </pc:spChg>
        <pc:spChg chg="mod">
          <ac:chgData name="이서현" userId="a9f8075b-e146-49eb-ac59-67d2acd4cb95" providerId="ADAL" clId="{1CFB81FF-9016-467D-A679-5F4E47FF3E5D}" dt="2022-08-08T17:10:51.509" v="520" actId="1076"/>
          <ac:spMkLst>
            <pc:docMk/>
            <pc:sldMk cId="2857339301" sldId="584"/>
            <ac:spMk id="5" creationId="{A5871125-2A79-82B4-1735-886DFCFF79FD}"/>
          </ac:spMkLst>
        </pc:spChg>
        <pc:spChg chg="add mod">
          <ac:chgData name="이서현" userId="a9f8075b-e146-49eb-ac59-67d2acd4cb95" providerId="ADAL" clId="{1CFB81FF-9016-467D-A679-5F4E47FF3E5D}" dt="2022-08-08T17:10:51.509" v="520" actId="1076"/>
          <ac:spMkLst>
            <pc:docMk/>
            <pc:sldMk cId="2857339301" sldId="584"/>
            <ac:spMk id="7" creationId="{402BC7AE-36C9-9C7C-4323-6DF46F6C060C}"/>
          </ac:spMkLst>
        </pc:spChg>
        <pc:spChg chg="add mod">
          <ac:chgData name="이서현" userId="a9f8075b-e146-49eb-ac59-67d2acd4cb95" providerId="ADAL" clId="{1CFB81FF-9016-467D-A679-5F4E47FF3E5D}" dt="2022-08-08T17:10:51.509" v="520" actId="1076"/>
          <ac:spMkLst>
            <pc:docMk/>
            <pc:sldMk cId="2857339301" sldId="584"/>
            <ac:spMk id="8" creationId="{9BC435A4-5196-7FAA-5738-D962CDE87C83}"/>
          </ac:spMkLst>
        </pc:spChg>
        <pc:spChg chg="add mod">
          <ac:chgData name="이서현" userId="a9f8075b-e146-49eb-ac59-67d2acd4cb95" providerId="ADAL" clId="{1CFB81FF-9016-467D-A679-5F4E47FF3E5D}" dt="2022-08-08T17:10:51.509" v="520" actId="1076"/>
          <ac:spMkLst>
            <pc:docMk/>
            <pc:sldMk cId="2857339301" sldId="584"/>
            <ac:spMk id="10" creationId="{7417EB1C-F2EB-DDB0-9AC9-324DA209848F}"/>
          </ac:spMkLst>
        </pc:spChg>
        <pc:spChg chg="add mod">
          <ac:chgData name="이서현" userId="a9f8075b-e146-49eb-ac59-67d2acd4cb95" providerId="ADAL" clId="{1CFB81FF-9016-467D-A679-5F4E47FF3E5D}" dt="2022-08-08T17:11:29.298" v="536" actId="14100"/>
          <ac:spMkLst>
            <pc:docMk/>
            <pc:sldMk cId="2857339301" sldId="584"/>
            <ac:spMk id="11" creationId="{0E3316FA-6A49-1438-5B88-FEC85EAE92FF}"/>
          </ac:spMkLst>
        </pc:spChg>
        <pc:spChg chg="mod">
          <ac:chgData name="이서현" userId="a9f8075b-e146-49eb-ac59-67d2acd4cb95" providerId="ADAL" clId="{1CFB81FF-9016-467D-A679-5F4E47FF3E5D}" dt="2022-08-08T17:10:51.509" v="520" actId="1076"/>
          <ac:spMkLst>
            <pc:docMk/>
            <pc:sldMk cId="2857339301" sldId="584"/>
            <ac:spMk id="24" creationId="{66AA8D5B-9084-E900-B93E-FC5EF9460AE8}"/>
          </ac:spMkLst>
        </pc:spChg>
        <pc:picChg chg="del">
          <ac:chgData name="이서현" userId="a9f8075b-e146-49eb-ac59-67d2acd4cb95" providerId="ADAL" clId="{1CFB81FF-9016-467D-A679-5F4E47FF3E5D}" dt="2022-08-08T17:09:37.089" v="493" actId="478"/>
          <ac:picMkLst>
            <pc:docMk/>
            <pc:sldMk cId="2857339301" sldId="584"/>
            <ac:picMk id="7170" creationId="{AAD38973-2E5F-65B2-95C7-1733CF133DD5}"/>
          </ac:picMkLst>
        </pc:picChg>
      </pc:sldChg>
      <pc:sldChg chg="addSp delSp modSp add mod">
        <pc:chgData name="이서현" userId="a9f8075b-e146-49eb-ac59-67d2acd4cb95" providerId="ADAL" clId="{1CFB81FF-9016-467D-A679-5F4E47FF3E5D}" dt="2022-08-08T17:15:15.476" v="612" actId="20577"/>
        <pc:sldMkLst>
          <pc:docMk/>
          <pc:sldMk cId="2865004803" sldId="585"/>
        </pc:sldMkLst>
        <pc:spChg chg="mod">
          <ac:chgData name="이서현" userId="a9f8075b-e146-49eb-ac59-67d2acd4cb95" providerId="ADAL" clId="{1CFB81FF-9016-467D-A679-5F4E47FF3E5D}" dt="2022-08-08T17:14:23.934" v="561"/>
          <ac:spMkLst>
            <pc:docMk/>
            <pc:sldMk cId="2865004803" sldId="585"/>
            <ac:spMk id="2" creationId="{530C1D6F-8020-81EF-0715-F041F1A6588B}"/>
          </ac:spMkLst>
        </pc:spChg>
        <pc:spChg chg="del">
          <ac:chgData name="이서현" userId="a9f8075b-e146-49eb-ac59-67d2acd4cb95" providerId="ADAL" clId="{1CFB81FF-9016-467D-A679-5F4E47FF3E5D}" dt="2022-08-08T17:14:25.470" v="563" actId="478"/>
          <ac:spMkLst>
            <pc:docMk/>
            <pc:sldMk cId="2865004803" sldId="585"/>
            <ac:spMk id="4" creationId="{2F37C13F-9161-DAB6-212B-A257188FF22E}"/>
          </ac:spMkLst>
        </pc:spChg>
        <pc:spChg chg="add mod">
          <ac:chgData name="이서현" userId="a9f8075b-e146-49eb-ac59-67d2acd4cb95" providerId="ADAL" clId="{1CFB81FF-9016-467D-A679-5F4E47FF3E5D}" dt="2022-08-08T17:15:15.476" v="612" actId="20577"/>
          <ac:spMkLst>
            <pc:docMk/>
            <pc:sldMk cId="2865004803" sldId="585"/>
            <ac:spMk id="5" creationId="{1D078F23-AA51-B311-C549-809935181C23}"/>
          </ac:spMkLst>
        </pc:spChg>
        <pc:spChg chg="del">
          <ac:chgData name="이서현" userId="a9f8075b-e146-49eb-ac59-67d2acd4cb95" providerId="ADAL" clId="{1CFB81FF-9016-467D-A679-5F4E47FF3E5D}" dt="2022-08-08T17:14:24.124" v="562" actId="478"/>
          <ac:spMkLst>
            <pc:docMk/>
            <pc:sldMk cId="2865004803" sldId="585"/>
            <ac:spMk id="10" creationId="{D716AB10-0E4B-B8EE-D3FF-07361CB2D649}"/>
          </ac:spMkLst>
        </pc:spChg>
      </pc:sldChg>
      <pc:sldChg chg="modSp add mod">
        <pc:chgData name="이서현" userId="a9f8075b-e146-49eb-ac59-67d2acd4cb95" providerId="ADAL" clId="{1CFB81FF-9016-467D-A679-5F4E47FF3E5D}" dt="2022-08-08T17:17:35.513" v="650" actId="20577"/>
        <pc:sldMkLst>
          <pc:docMk/>
          <pc:sldMk cId="2841735717" sldId="586"/>
        </pc:sldMkLst>
        <pc:spChg chg="mod">
          <ac:chgData name="이서현" userId="a9f8075b-e146-49eb-ac59-67d2acd4cb95" providerId="ADAL" clId="{1CFB81FF-9016-467D-A679-5F4E47FF3E5D}" dt="2022-08-08T17:17:35.513" v="650" actId="20577"/>
          <ac:spMkLst>
            <pc:docMk/>
            <pc:sldMk cId="2841735717" sldId="586"/>
            <ac:spMk id="5" creationId="{1D078F23-AA51-B311-C549-809935181C23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7:17:08.653" v="620" actId="14100"/>
        <pc:sldMkLst>
          <pc:docMk/>
          <pc:sldMk cId="2156061797" sldId="587"/>
        </pc:sldMkLst>
        <pc:spChg chg="add mod">
          <ac:chgData name="이서현" userId="a9f8075b-e146-49eb-ac59-67d2acd4cb95" providerId="ADAL" clId="{1CFB81FF-9016-467D-A679-5F4E47FF3E5D}" dt="2022-08-08T17:17:08.653" v="620" actId="14100"/>
          <ac:spMkLst>
            <pc:docMk/>
            <pc:sldMk cId="2156061797" sldId="587"/>
            <ac:spMk id="4" creationId="{012F54F6-6256-95A8-C8E7-9F025F8845D0}"/>
          </ac:spMkLst>
        </pc:spChg>
        <pc:spChg chg="del">
          <ac:chgData name="이서현" userId="a9f8075b-e146-49eb-ac59-67d2acd4cb95" providerId="ADAL" clId="{1CFB81FF-9016-467D-A679-5F4E47FF3E5D}" dt="2022-08-08T17:16:56.954" v="615" actId="478"/>
          <ac:spMkLst>
            <pc:docMk/>
            <pc:sldMk cId="2156061797" sldId="587"/>
            <ac:spMk id="5" creationId="{1D078F23-AA51-B311-C549-809935181C23}"/>
          </ac:spMkLst>
        </pc:spChg>
        <pc:spChg chg="add del">
          <ac:chgData name="이서현" userId="a9f8075b-e146-49eb-ac59-67d2acd4cb95" providerId="ADAL" clId="{1CFB81FF-9016-467D-A679-5F4E47FF3E5D}" dt="2022-08-08T17:17:04.283" v="618" actId="478"/>
          <ac:spMkLst>
            <pc:docMk/>
            <pc:sldMk cId="2156061797" sldId="587"/>
            <ac:spMk id="6" creationId="{EA4379B1-DFC6-0BE1-3EF5-535D439DA41C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7:21:34.451" v="666"/>
        <pc:sldMkLst>
          <pc:docMk/>
          <pc:sldMk cId="2634423103" sldId="588"/>
        </pc:sldMkLst>
        <pc:spChg chg="add del">
          <ac:chgData name="이서현" userId="a9f8075b-e146-49eb-ac59-67d2acd4cb95" providerId="ADAL" clId="{1CFB81FF-9016-467D-A679-5F4E47FF3E5D}" dt="2022-08-08T17:18:41.947" v="658" actId="478"/>
          <ac:spMkLst>
            <pc:docMk/>
            <pc:sldMk cId="2634423103" sldId="588"/>
            <ac:spMk id="3" creationId="{D9C4C479-C299-F771-E849-E6D646836227}"/>
          </ac:spMkLst>
        </pc:spChg>
        <pc:spChg chg="mod">
          <ac:chgData name="이서현" userId="a9f8075b-e146-49eb-ac59-67d2acd4cb95" providerId="ADAL" clId="{1CFB81FF-9016-467D-A679-5F4E47FF3E5D}" dt="2022-08-08T17:21:34.451" v="666"/>
          <ac:spMkLst>
            <pc:docMk/>
            <pc:sldMk cId="2634423103" sldId="588"/>
            <ac:spMk id="4" creationId="{012F54F6-6256-95A8-C8E7-9F025F8845D0}"/>
          </ac:spMkLst>
        </pc:spChg>
        <pc:spChg chg="add del">
          <ac:chgData name="이서현" userId="a9f8075b-e146-49eb-ac59-67d2acd4cb95" providerId="ADAL" clId="{1CFB81FF-9016-467D-A679-5F4E47FF3E5D}" dt="2022-08-08T17:20:10.434" v="662" actId="478"/>
          <ac:spMkLst>
            <pc:docMk/>
            <pc:sldMk cId="2634423103" sldId="588"/>
            <ac:spMk id="5" creationId="{9A495CA7-5B7B-C97F-B276-C791AC59F02D}"/>
          </ac:spMkLst>
        </pc:spChg>
      </pc:sldChg>
      <pc:sldChg chg="add del">
        <pc:chgData name="이서현" userId="a9f8075b-e146-49eb-ac59-67d2acd4cb95" providerId="ADAL" clId="{1CFB81FF-9016-467D-A679-5F4E47FF3E5D}" dt="2022-08-08T17:21:33.766" v="665" actId="2890"/>
        <pc:sldMkLst>
          <pc:docMk/>
          <pc:sldMk cId="361679064" sldId="589"/>
        </pc:sldMkLst>
      </pc:sldChg>
      <pc:sldChg chg="add">
        <pc:chgData name="이서현" userId="a9f8075b-e146-49eb-ac59-67d2acd4cb95" providerId="ADAL" clId="{1CFB81FF-9016-467D-A679-5F4E47FF3E5D}" dt="2022-08-08T17:21:36.556" v="667"/>
        <pc:sldMkLst>
          <pc:docMk/>
          <pc:sldMk cId="3469234546" sldId="589"/>
        </pc:sldMkLst>
      </pc:sldChg>
      <pc:sldChg chg="addSp delSp modSp add mod">
        <pc:chgData name="이서현" userId="a9f8075b-e146-49eb-ac59-67d2acd4cb95" providerId="ADAL" clId="{1CFB81FF-9016-467D-A679-5F4E47FF3E5D}" dt="2022-08-08T17:22:33.515" v="673" actId="14100"/>
        <pc:sldMkLst>
          <pc:docMk/>
          <pc:sldMk cId="1889079428" sldId="590"/>
        </pc:sldMkLst>
        <pc:spChg chg="add del">
          <ac:chgData name="이서현" userId="a9f8075b-e146-49eb-ac59-67d2acd4cb95" providerId="ADAL" clId="{1CFB81FF-9016-467D-A679-5F4E47FF3E5D}" dt="2022-08-08T17:21:52.566" v="670" actId="478"/>
          <ac:spMkLst>
            <pc:docMk/>
            <pc:sldMk cId="1889079428" sldId="590"/>
            <ac:spMk id="3" creationId="{575A4019-7052-7061-5BA8-0668A1756100}"/>
          </ac:spMkLst>
        </pc:spChg>
        <pc:spChg chg="mod">
          <ac:chgData name="이서현" userId="a9f8075b-e146-49eb-ac59-67d2acd4cb95" providerId="ADAL" clId="{1CFB81FF-9016-467D-A679-5F4E47FF3E5D}" dt="2022-08-08T17:22:33.515" v="673" actId="14100"/>
          <ac:spMkLst>
            <pc:docMk/>
            <pc:sldMk cId="1889079428" sldId="590"/>
            <ac:spMk id="4" creationId="{012F54F6-6256-95A8-C8E7-9F025F8845D0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7:26:19.229" v="678" actId="14100"/>
        <pc:sldMkLst>
          <pc:docMk/>
          <pc:sldMk cId="3957979545" sldId="591"/>
        </pc:sldMkLst>
        <pc:spChg chg="add del">
          <ac:chgData name="이서현" userId="a9f8075b-e146-49eb-ac59-67d2acd4cb95" providerId="ADAL" clId="{1CFB81FF-9016-467D-A679-5F4E47FF3E5D}" dt="2022-08-08T17:26:14.726" v="676" actId="478"/>
          <ac:spMkLst>
            <pc:docMk/>
            <pc:sldMk cId="3957979545" sldId="591"/>
            <ac:spMk id="3" creationId="{1609A841-92F8-62C5-8A8B-6F812FAFD937}"/>
          </ac:spMkLst>
        </pc:spChg>
        <pc:spChg chg="mod">
          <ac:chgData name="이서현" userId="a9f8075b-e146-49eb-ac59-67d2acd4cb95" providerId="ADAL" clId="{1CFB81FF-9016-467D-A679-5F4E47FF3E5D}" dt="2022-08-08T17:26:19.229" v="678" actId="14100"/>
          <ac:spMkLst>
            <pc:docMk/>
            <pc:sldMk cId="3957979545" sldId="591"/>
            <ac:spMk id="4" creationId="{012F54F6-6256-95A8-C8E7-9F025F8845D0}"/>
          </ac:spMkLst>
        </pc:spChg>
      </pc:sldChg>
      <pc:sldChg chg="modSp add mod">
        <pc:chgData name="이서현" userId="a9f8075b-e146-49eb-ac59-67d2acd4cb95" providerId="ADAL" clId="{1CFB81FF-9016-467D-A679-5F4E47FF3E5D}" dt="2022-08-08T17:27:27.741" v="688" actId="14100"/>
        <pc:sldMkLst>
          <pc:docMk/>
          <pc:sldMk cId="2111862447" sldId="592"/>
        </pc:sldMkLst>
        <pc:spChg chg="mod">
          <ac:chgData name="이서현" userId="a9f8075b-e146-49eb-ac59-67d2acd4cb95" providerId="ADAL" clId="{1CFB81FF-9016-467D-A679-5F4E47FF3E5D}" dt="2022-08-08T17:27:27.741" v="688" actId="14100"/>
          <ac:spMkLst>
            <pc:docMk/>
            <pc:sldMk cId="2111862447" sldId="592"/>
            <ac:spMk id="4" creationId="{012F54F6-6256-95A8-C8E7-9F025F8845D0}"/>
          </ac:spMkLst>
        </pc:spChg>
      </pc:sldChg>
      <pc:sldChg chg="addSp modSp add mod">
        <pc:chgData name="이서현" userId="a9f8075b-e146-49eb-ac59-67d2acd4cb95" providerId="ADAL" clId="{1CFB81FF-9016-467D-A679-5F4E47FF3E5D}" dt="2022-08-08T17:27:50.669" v="698" actId="1076"/>
        <pc:sldMkLst>
          <pc:docMk/>
          <pc:sldMk cId="2834917636" sldId="593"/>
        </pc:sldMkLst>
        <pc:spChg chg="mod">
          <ac:chgData name="이서현" userId="a9f8075b-e146-49eb-ac59-67d2acd4cb95" providerId="ADAL" clId="{1CFB81FF-9016-467D-A679-5F4E47FF3E5D}" dt="2022-08-08T17:27:38.566" v="692" actId="1076"/>
          <ac:spMkLst>
            <pc:docMk/>
            <pc:sldMk cId="2834917636" sldId="593"/>
            <ac:spMk id="4" creationId="{012F54F6-6256-95A8-C8E7-9F025F8845D0}"/>
          </ac:spMkLst>
        </pc:spChg>
        <pc:picChg chg="add mod">
          <ac:chgData name="이서현" userId="a9f8075b-e146-49eb-ac59-67d2acd4cb95" providerId="ADAL" clId="{1CFB81FF-9016-467D-A679-5F4E47FF3E5D}" dt="2022-08-08T17:27:50.669" v="698" actId="1076"/>
          <ac:picMkLst>
            <pc:docMk/>
            <pc:sldMk cId="2834917636" sldId="593"/>
            <ac:picMk id="16386" creationId="{1D5E3042-1F15-43AF-8165-3E065E9A511C}"/>
          </ac:picMkLst>
        </pc:picChg>
      </pc:sldChg>
      <pc:sldChg chg="addSp delSp modSp add mod">
        <pc:chgData name="이서현" userId="a9f8075b-e146-49eb-ac59-67d2acd4cb95" providerId="ADAL" clId="{1CFB81FF-9016-467D-A679-5F4E47FF3E5D}" dt="2022-08-08T17:28:18.261" v="704" actId="1076"/>
        <pc:sldMkLst>
          <pc:docMk/>
          <pc:sldMk cId="3674306062" sldId="594"/>
        </pc:sldMkLst>
        <pc:spChg chg="add del">
          <ac:chgData name="이서현" userId="a9f8075b-e146-49eb-ac59-67d2acd4cb95" providerId="ADAL" clId="{1CFB81FF-9016-467D-A679-5F4E47FF3E5D}" dt="2022-08-08T17:28:10.755" v="702" actId="22"/>
          <ac:spMkLst>
            <pc:docMk/>
            <pc:sldMk cId="3674306062" sldId="594"/>
            <ac:spMk id="5" creationId="{5ADC71A6-1E19-9F8C-7250-4EABCF4FF045}"/>
          </ac:spMkLst>
        </pc:spChg>
        <pc:spChg chg="add mod">
          <ac:chgData name="이서현" userId="a9f8075b-e146-49eb-ac59-67d2acd4cb95" providerId="ADAL" clId="{1CFB81FF-9016-467D-A679-5F4E47FF3E5D}" dt="2022-08-08T17:28:18.261" v="704" actId="1076"/>
          <ac:spMkLst>
            <pc:docMk/>
            <pc:sldMk cId="3674306062" sldId="594"/>
            <ac:spMk id="7" creationId="{72BD80FF-60D7-9FA7-5F8F-717C1DAED4EC}"/>
          </ac:spMkLst>
        </pc:spChg>
        <pc:picChg chg="del">
          <ac:chgData name="이서현" userId="a9f8075b-e146-49eb-ac59-67d2acd4cb95" providerId="ADAL" clId="{1CFB81FF-9016-467D-A679-5F4E47FF3E5D}" dt="2022-08-08T17:28:04.173" v="700" actId="478"/>
          <ac:picMkLst>
            <pc:docMk/>
            <pc:sldMk cId="3674306062" sldId="594"/>
            <ac:picMk id="16386" creationId="{1D5E3042-1F15-43AF-8165-3E065E9A511C}"/>
          </ac:picMkLst>
        </pc:picChg>
      </pc:sldChg>
      <pc:sldChg chg="modSp add mod ord">
        <pc:chgData name="이서현" userId="a9f8075b-e146-49eb-ac59-67d2acd4cb95" providerId="ADAL" clId="{1CFB81FF-9016-467D-A679-5F4E47FF3E5D}" dt="2022-08-08T17:28:37.386" v="714"/>
        <pc:sldMkLst>
          <pc:docMk/>
          <pc:sldMk cId="3388413599" sldId="595"/>
        </pc:sldMkLst>
        <pc:spChg chg="mod">
          <ac:chgData name="이서현" userId="a9f8075b-e146-49eb-ac59-67d2acd4cb95" providerId="ADAL" clId="{1CFB81FF-9016-467D-A679-5F4E47FF3E5D}" dt="2022-08-08T17:28:32.082" v="712" actId="20577"/>
          <ac:spMkLst>
            <pc:docMk/>
            <pc:sldMk cId="3388413599" sldId="595"/>
            <ac:spMk id="7" creationId="{72BD80FF-60D7-9FA7-5F8F-717C1DAED4EC}"/>
          </ac:spMkLst>
        </pc:spChg>
      </pc:sldChg>
      <pc:sldChg chg="addSp modSp add mod">
        <pc:chgData name="이서현" userId="a9f8075b-e146-49eb-ac59-67d2acd4cb95" providerId="ADAL" clId="{1CFB81FF-9016-467D-A679-5F4E47FF3E5D}" dt="2022-08-08T17:29:16.982" v="737" actId="1076"/>
        <pc:sldMkLst>
          <pc:docMk/>
          <pc:sldMk cId="3533076018" sldId="596"/>
        </pc:sldMkLst>
        <pc:spChg chg="add mod">
          <ac:chgData name="이서현" userId="a9f8075b-e146-49eb-ac59-67d2acd4cb95" providerId="ADAL" clId="{1CFB81FF-9016-467D-A679-5F4E47FF3E5D}" dt="2022-08-08T17:29:16.982" v="737" actId="1076"/>
          <ac:spMkLst>
            <pc:docMk/>
            <pc:sldMk cId="3533076018" sldId="596"/>
            <ac:spMk id="3" creationId="{6F5F4B14-C192-3432-81FB-F016BCB8EEE5}"/>
          </ac:spMkLst>
        </pc:spChg>
        <pc:spChg chg="mod">
          <ac:chgData name="이서현" userId="a9f8075b-e146-49eb-ac59-67d2acd4cb95" providerId="ADAL" clId="{1CFB81FF-9016-467D-A679-5F4E47FF3E5D}" dt="2022-08-08T17:28:49.816" v="718" actId="14100"/>
          <ac:spMkLst>
            <pc:docMk/>
            <pc:sldMk cId="3533076018" sldId="596"/>
            <ac:spMk id="7" creationId="{72BD80FF-60D7-9FA7-5F8F-717C1DAED4EC}"/>
          </ac:spMkLst>
        </pc:spChg>
      </pc:sldChg>
      <pc:sldChg chg="addSp delSp modSp add mod ord">
        <pc:chgData name="이서현" userId="a9f8075b-e146-49eb-ac59-67d2acd4cb95" providerId="ADAL" clId="{1CFB81FF-9016-467D-A679-5F4E47FF3E5D}" dt="2022-08-08T17:42:38.125" v="762" actId="20577"/>
        <pc:sldMkLst>
          <pc:docMk/>
          <pc:sldMk cId="393824828" sldId="597"/>
        </pc:sldMkLst>
        <pc:spChg chg="add del">
          <ac:chgData name="이서현" userId="a9f8075b-e146-49eb-ac59-67d2acd4cb95" providerId="ADAL" clId="{1CFB81FF-9016-467D-A679-5F4E47FF3E5D}" dt="2022-08-08T17:42:31.468" v="756" actId="478"/>
          <ac:spMkLst>
            <pc:docMk/>
            <pc:sldMk cId="393824828" sldId="597"/>
            <ac:spMk id="3" creationId="{AE7C2578-273E-61CA-FDC8-C39FA104A771}"/>
          </ac:spMkLst>
        </pc:spChg>
        <pc:spChg chg="mod">
          <ac:chgData name="이서현" userId="a9f8075b-e146-49eb-ac59-67d2acd4cb95" providerId="ADAL" clId="{1CFB81FF-9016-467D-A679-5F4E47FF3E5D}" dt="2022-08-08T17:42:35.703" v="758" actId="14100"/>
          <ac:spMkLst>
            <pc:docMk/>
            <pc:sldMk cId="393824828" sldId="597"/>
            <ac:spMk id="4" creationId="{2F37C13F-9161-DAB6-212B-A257188FF22E}"/>
          </ac:spMkLst>
        </pc:spChg>
        <pc:spChg chg="mod">
          <ac:chgData name="이서현" userId="a9f8075b-e146-49eb-ac59-67d2acd4cb95" providerId="ADAL" clId="{1CFB81FF-9016-467D-A679-5F4E47FF3E5D}" dt="2022-08-08T17:42:38.125" v="762" actId="20577"/>
          <ac:spMkLst>
            <pc:docMk/>
            <pc:sldMk cId="393824828" sldId="597"/>
            <ac:spMk id="10" creationId="{D716AB10-0E4B-B8EE-D3FF-07361CB2D649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7:43:14.254" v="774" actId="20577"/>
        <pc:sldMkLst>
          <pc:docMk/>
          <pc:sldMk cId="179936887" sldId="598"/>
        </pc:sldMkLst>
        <pc:spChg chg="add del mod">
          <ac:chgData name="이서현" userId="a9f8075b-e146-49eb-ac59-67d2acd4cb95" providerId="ADAL" clId="{1CFB81FF-9016-467D-A679-5F4E47FF3E5D}" dt="2022-08-08T17:43:02.469" v="766" actId="478"/>
          <ac:spMkLst>
            <pc:docMk/>
            <pc:sldMk cId="179936887" sldId="598"/>
            <ac:spMk id="3" creationId="{F487E3A9-29AC-5861-B694-CB948B354D39}"/>
          </ac:spMkLst>
        </pc:spChg>
        <pc:spChg chg="mod">
          <ac:chgData name="이서현" userId="a9f8075b-e146-49eb-ac59-67d2acd4cb95" providerId="ADAL" clId="{1CFB81FF-9016-467D-A679-5F4E47FF3E5D}" dt="2022-08-08T17:43:11.814" v="769" actId="14100"/>
          <ac:spMkLst>
            <pc:docMk/>
            <pc:sldMk cId="179936887" sldId="598"/>
            <ac:spMk id="4" creationId="{2F37C13F-9161-DAB6-212B-A257188FF22E}"/>
          </ac:spMkLst>
        </pc:spChg>
        <pc:spChg chg="mod">
          <ac:chgData name="이서현" userId="a9f8075b-e146-49eb-ac59-67d2acd4cb95" providerId="ADAL" clId="{1CFB81FF-9016-467D-A679-5F4E47FF3E5D}" dt="2022-08-08T17:43:14.254" v="774" actId="20577"/>
          <ac:spMkLst>
            <pc:docMk/>
            <pc:sldMk cId="179936887" sldId="598"/>
            <ac:spMk id="10" creationId="{D716AB10-0E4B-B8EE-D3FF-07361CB2D649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7:44:31.767" v="831" actId="14100"/>
        <pc:sldMkLst>
          <pc:docMk/>
          <pc:sldMk cId="2482102302" sldId="599"/>
        </pc:sldMkLst>
        <pc:spChg chg="add del">
          <ac:chgData name="이서현" userId="a9f8075b-e146-49eb-ac59-67d2acd4cb95" providerId="ADAL" clId="{1CFB81FF-9016-467D-A679-5F4E47FF3E5D}" dt="2022-08-08T17:43:40.474" v="810" actId="478"/>
          <ac:spMkLst>
            <pc:docMk/>
            <pc:sldMk cId="2482102302" sldId="599"/>
            <ac:spMk id="3" creationId="{1DF18238-18D0-C2A5-5828-8A54A216E9AD}"/>
          </ac:spMkLst>
        </pc:spChg>
        <pc:spChg chg="mod">
          <ac:chgData name="이서현" userId="a9f8075b-e146-49eb-ac59-67d2acd4cb95" providerId="ADAL" clId="{1CFB81FF-9016-467D-A679-5F4E47FF3E5D}" dt="2022-08-08T17:44:31.767" v="831" actId="14100"/>
          <ac:spMkLst>
            <pc:docMk/>
            <pc:sldMk cId="2482102302" sldId="599"/>
            <ac:spMk id="4" creationId="{2F37C13F-9161-DAB6-212B-A257188FF22E}"/>
          </ac:spMkLst>
        </pc:spChg>
        <pc:spChg chg="mod">
          <ac:chgData name="이서현" userId="a9f8075b-e146-49eb-ac59-67d2acd4cb95" providerId="ADAL" clId="{1CFB81FF-9016-467D-A679-5F4E47FF3E5D}" dt="2022-08-08T17:43:33.623" v="808" actId="14100"/>
          <ac:spMkLst>
            <pc:docMk/>
            <pc:sldMk cId="2482102302" sldId="599"/>
            <ac:spMk id="10" creationId="{D716AB10-0E4B-B8EE-D3FF-07361CB2D649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7:44:47.750" v="835" actId="14100"/>
        <pc:sldMkLst>
          <pc:docMk/>
          <pc:sldMk cId="3574864286" sldId="600"/>
        </pc:sldMkLst>
        <pc:spChg chg="add del">
          <ac:chgData name="이서현" userId="a9f8075b-e146-49eb-ac59-67d2acd4cb95" providerId="ADAL" clId="{1CFB81FF-9016-467D-A679-5F4E47FF3E5D}" dt="2022-08-08T17:44:26.083" v="828" actId="478"/>
          <ac:spMkLst>
            <pc:docMk/>
            <pc:sldMk cId="3574864286" sldId="600"/>
            <ac:spMk id="3" creationId="{42F79F90-1620-2856-91B6-29CCE85E9B2D}"/>
          </ac:spMkLst>
        </pc:spChg>
        <pc:spChg chg="mod">
          <ac:chgData name="이서현" userId="a9f8075b-e146-49eb-ac59-67d2acd4cb95" providerId="ADAL" clId="{1CFB81FF-9016-467D-A679-5F4E47FF3E5D}" dt="2022-08-08T17:44:47.750" v="835" actId="14100"/>
          <ac:spMkLst>
            <pc:docMk/>
            <pc:sldMk cId="3574864286" sldId="600"/>
            <ac:spMk id="4" creationId="{2F37C13F-9161-DAB6-212B-A257188FF22E}"/>
          </ac:spMkLst>
        </pc:spChg>
        <pc:spChg chg="add del">
          <ac:chgData name="이서현" userId="a9f8075b-e146-49eb-ac59-67d2acd4cb95" providerId="ADAL" clId="{1CFB81FF-9016-467D-A679-5F4E47FF3E5D}" dt="2022-08-08T17:44:42.423" v="833" actId="478"/>
          <ac:spMkLst>
            <pc:docMk/>
            <pc:sldMk cId="3574864286" sldId="600"/>
            <ac:spMk id="5" creationId="{6FDC2127-9D84-494E-0F99-C541E13A7543}"/>
          </ac:spMkLst>
        </pc:spChg>
        <pc:spChg chg="mod">
          <ac:chgData name="이서현" userId="a9f8075b-e146-49eb-ac59-67d2acd4cb95" providerId="ADAL" clId="{1CFB81FF-9016-467D-A679-5F4E47FF3E5D}" dt="2022-08-08T17:44:09.608" v="826" actId="20577"/>
          <ac:spMkLst>
            <pc:docMk/>
            <pc:sldMk cId="3574864286" sldId="600"/>
            <ac:spMk id="10" creationId="{D716AB10-0E4B-B8EE-D3FF-07361CB2D649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7:45:16.223" v="842" actId="20577"/>
        <pc:sldMkLst>
          <pc:docMk/>
          <pc:sldMk cId="381471388" sldId="601"/>
        </pc:sldMkLst>
        <pc:spChg chg="add del">
          <ac:chgData name="이서현" userId="a9f8075b-e146-49eb-ac59-67d2acd4cb95" providerId="ADAL" clId="{1CFB81FF-9016-467D-A679-5F4E47FF3E5D}" dt="2022-08-08T17:44:58.342" v="838" actId="478"/>
          <ac:spMkLst>
            <pc:docMk/>
            <pc:sldMk cId="381471388" sldId="601"/>
            <ac:spMk id="3" creationId="{93D24A59-5CD4-70DC-E936-9FFB49D723FD}"/>
          </ac:spMkLst>
        </pc:spChg>
        <pc:spChg chg="mod">
          <ac:chgData name="이서현" userId="a9f8075b-e146-49eb-ac59-67d2acd4cb95" providerId="ADAL" clId="{1CFB81FF-9016-467D-A679-5F4E47FF3E5D}" dt="2022-08-08T17:45:16.223" v="842" actId="20577"/>
          <ac:spMkLst>
            <pc:docMk/>
            <pc:sldMk cId="381471388" sldId="601"/>
            <ac:spMk id="4" creationId="{2F37C13F-9161-DAB6-212B-A257188FF22E}"/>
          </ac:spMkLst>
        </pc:spChg>
      </pc:sldChg>
      <pc:sldChg chg="addSp delSp modSp add mod">
        <pc:chgData name="이서현" userId="a9f8075b-e146-49eb-ac59-67d2acd4cb95" providerId="ADAL" clId="{1CFB81FF-9016-467D-A679-5F4E47FF3E5D}" dt="2022-08-08T17:51:41.470" v="854" actId="1076"/>
        <pc:sldMkLst>
          <pc:docMk/>
          <pc:sldMk cId="4193388104" sldId="602"/>
        </pc:sldMkLst>
        <pc:spChg chg="del">
          <ac:chgData name="이서현" userId="a9f8075b-e146-49eb-ac59-67d2acd4cb95" providerId="ADAL" clId="{1CFB81FF-9016-467D-A679-5F4E47FF3E5D}" dt="2022-08-08T17:49:57.449" v="845" actId="478"/>
          <ac:spMkLst>
            <pc:docMk/>
            <pc:sldMk cId="4193388104" sldId="602"/>
            <ac:spMk id="4" creationId="{012F54F6-6256-95A8-C8E7-9F025F8845D0}"/>
          </ac:spMkLst>
        </pc:spChg>
        <pc:picChg chg="del">
          <ac:chgData name="이서현" userId="a9f8075b-e146-49eb-ac59-67d2acd4cb95" providerId="ADAL" clId="{1CFB81FF-9016-467D-A679-5F4E47FF3E5D}" dt="2022-08-08T17:49:56.850" v="844" actId="478"/>
          <ac:picMkLst>
            <pc:docMk/>
            <pc:sldMk cId="4193388104" sldId="602"/>
            <ac:picMk id="16386" creationId="{1D5E3042-1F15-43AF-8165-3E065E9A511C}"/>
          </ac:picMkLst>
        </pc:picChg>
        <pc:picChg chg="add mod">
          <ac:chgData name="이서현" userId="a9f8075b-e146-49eb-ac59-67d2acd4cb95" providerId="ADAL" clId="{1CFB81FF-9016-467D-A679-5F4E47FF3E5D}" dt="2022-08-08T17:51:10.297" v="849" actId="1076"/>
          <ac:picMkLst>
            <pc:docMk/>
            <pc:sldMk cId="4193388104" sldId="602"/>
            <ac:picMk id="26626" creationId="{05F175A9-CA36-6323-F8FE-1BE71314B767}"/>
          </ac:picMkLst>
        </pc:picChg>
        <pc:picChg chg="add mod">
          <ac:chgData name="이서현" userId="a9f8075b-e146-49eb-ac59-67d2acd4cb95" providerId="ADAL" clId="{1CFB81FF-9016-467D-A679-5F4E47FF3E5D}" dt="2022-08-08T17:51:23.203" v="851" actId="1076"/>
          <ac:picMkLst>
            <pc:docMk/>
            <pc:sldMk cId="4193388104" sldId="602"/>
            <ac:picMk id="26628" creationId="{0AB03038-E717-C9BC-D294-92B7CAD34246}"/>
          </ac:picMkLst>
        </pc:picChg>
        <pc:picChg chg="add mod">
          <ac:chgData name="이서현" userId="a9f8075b-e146-49eb-ac59-67d2acd4cb95" providerId="ADAL" clId="{1CFB81FF-9016-467D-A679-5F4E47FF3E5D}" dt="2022-08-08T17:51:41.470" v="854" actId="1076"/>
          <ac:picMkLst>
            <pc:docMk/>
            <pc:sldMk cId="4193388104" sldId="602"/>
            <ac:picMk id="26630" creationId="{DA6E4056-CCC5-EDB0-60B2-F00C7A40FE97}"/>
          </ac:picMkLst>
        </pc:picChg>
      </pc:sldChg>
      <pc:sldChg chg="addSp delSp modSp add mod">
        <pc:chgData name="이서현" userId="a9f8075b-e146-49eb-ac59-67d2acd4cb95" providerId="ADAL" clId="{1CFB81FF-9016-467D-A679-5F4E47FF3E5D}" dt="2022-08-08T18:14:35.049" v="1292"/>
        <pc:sldMkLst>
          <pc:docMk/>
          <pc:sldMk cId="2126144126" sldId="603"/>
        </pc:sldMkLst>
        <pc:spChg chg="mod">
          <ac:chgData name="이서현" userId="a9f8075b-e146-49eb-ac59-67d2acd4cb95" providerId="ADAL" clId="{1CFB81FF-9016-467D-A679-5F4E47FF3E5D}" dt="2022-08-08T18:14:35.049" v="1292"/>
          <ac:spMkLst>
            <pc:docMk/>
            <pc:sldMk cId="2126144126" sldId="603"/>
            <ac:spMk id="2" creationId="{530C1D6F-8020-81EF-0715-F041F1A6588B}"/>
          </ac:spMkLst>
        </pc:spChg>
        <pc:spChg chg="del">
          <ac:chgData name="이서현" userId="a9f8075b-e146-49eb-ac59-67d2acd4cb95" providerId="ADAL" clId="{1CFB81FF-9016-467D-A679-5F4E47FF3E5D}" dt="2022-08-08T17:53:33.787" v="868" actId="478"/>
          <ac:spMkLst>
            <pc:docMk/>
            <pc:sldMk cId="2126144126" sldId="603"/>
            <ac:spMk id="3" creationId="{DFB08607-FE75-D9CC-00C1-565794EF260E}"/>
          </ac:spMkLst>
        </pc:spChg>
        <pc:spChg chg="del mod">
          <ac:chgData name="이서현" userId="a9f8075b-e146-49eb-ac59-67d2acd4cb95" providerId="ADAL" clId="{1CFB81FF-9016-467D-A679-5F4E47FF3E5D}" dt="2022-08-08T17:54:16.359" v="869" actId="478"/>
          <ac:spMkLst>
            <pc:docMk/>
            <pc:sldMk cId="2126144126" sldId="603"/>
            <ac:spMk id="4" creationId="{38C7D96E-46F3-0335-82DA-F495AF20E4B0}"/>
          </ac:spMkLst>
        </pc:spChg>
        <pc:spChg chg="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5" creationId="{A5871125-2A79-82B4-1735-886DFCFF79FD}"/>
          </ac:spMkLst>
        </pc:spChg>
        <pc:spChg chg="del">
          <ac:chgData name="이서현" userId="a9f8075b-e146-49eb-ac59-67d2acd4cb95" providerId="ADAL" clId="{1CFB81FF-9016-467D-A679-5F4E47FF3E5D}" dt="2022-08-08T17:53:24.533" v="863" actId="478"/>
          <ac:spMkLst>
            <pc:docMk/>
            <pc:sldMk cId="2126144126" sldId="603"/>
            <ac:spMk id="7" creationId="{402BC7AE-36C9-9C7C-4323-6DF46F6C060C}"/>
          </ac:spMkLst>
        </pc:spChg>
        <pc:spChg chg="del">
          <ac:chgData name="이서현" userId="a9f8075b-e146-49eb-ac59-67d2acd4cb95" providerId="ADAL" clId="{1CFB81FF-9016-467D-A679-5F4E47FF3E5D}" dt="2022-08-08T17:53:23.719" v="862" actId="478"/>
          <ac:spMkLst>
            <pc:docMk/>
            <pc:sldMk cId="2126144126" sldId="603"/>
            <ac:spMk id="8" creationId="{9BC435A4-5196-7FAA-5738-D962CDE87C83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9" creationId="{A40B5843-4AC3-F58D-F72B-8AEAD7DC00BA}"/>
          </ac:spMkLst>
        </pc:spChg>
        <pc:spChg chg="del">
          <ac:chgData name="이서현" userId="a9f8075b-e146-49eb-ac59-67d2acd4cb95" providerId="ADAL" clId="{1CFB81FF-9016-467D-A679-5F4E47FF3E5D}" dt="2022-08-08T17:53:25.241" v="864" actId="478"/>
          <ac:spMkLst>
            <pc:docMk/>
            <pc:sldMk cId="2126144126" sldId="603"/>
            <ac:spMk id="10" creationId="{7417EB1C-F2EB-DDB0-9AC9-324DA209848F}"/>
          </ac:spMkLst>
        </pc:spChg>
        <pc:spChg chg="del">
          <ac:chgData name="이서현" userId="a9f8075b-e146-49eb-ac59-67d2acd4cb95" providerId="ADAL" clId="{1CFB81FF-9016-467D-A679-5F4E47FF3E5D}" dt="2022-08-08T17:53:23.226" v="861" actId="478"/>
          <ac:spMkLst>
            <pc:docMk/>
            <pc:sldMk cId="2126144126" sldId="603"/>
            <ac:spMk id="11" creationId="{0E3316FA-6A49-1438-5B88-FEC85EAE92FF}"/>
          </ac:spMkLst>
        </pc:spChg>
        <pc:spChg chg="add del mod">
          <ac:chgData name="이서현" userId="a9f8075b-e146-49eb-ac59-67d2acd4cb95" providerId="ADAL" clId="{1CFB81FF-9016-467D-A679-5F4E47FF3E5D}" dt="2022-08-08T17:56:50.346" v="1001" actId="478"/>
          <ac:spMkLst>
            <pc:docMk/>
            <pc:sldMk cId="2126144126" sldId="603"/>
            <ac:spMk id="12" creationId="{7C2AF7BD-AB0C-ED96-0CF1-E64475B269F9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13" creationId="{B2CA090A-E9BE-9546-18C9-6DE0C5E24A3B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14" creationId="{C6B5707B-27A6-B537-9167-6D56A0AB7BA1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15" creationId="{1F1D7A89-5AE6-C7AE-0693-E45223413DC2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16" creationId="{A875D774-1D9B-38B2-9D6A-A3BCD9C4C97A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17" creationId="{3F77FA88-03B6-FAB8-B887-F65CB2518DDE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18" creationId="{5B951AD7-21B2-96E4-5D83-95BCD0C2F2F2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19" creationId="{709DEB4D-63A6-BCD0-7F66-B6E4603E3DCE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20" creationId="{6242103B-5EAA-2444-258B-FE38FE002408}"/>
          </ac:spMkLst>
        </pc:spChg>
        <pc:spChg chg="add del mod">
          <ac:chgData name="이서현" userId="a9f8075b-e146-49eb-ac59-67d2acd4cb95" providerId="ADAL" clId="{1CFB81FF-9016-467D-A679-5F4E47FF3E5D}" dt="2022-08-08T17:57:33.621" v="1016" actId="478"/>
          <ac:spMkLst>
            <pc:docMk/>
            <pc:sldMk cId="2126144126" sldId="603"/>
            <ac:spMk id="21" creationId="{7BA2E9C3-EE97-BC6F-F3BF-D525C409B84C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22" creationId="{3934E8A0-5B97-8DF4-0E1F-4A14F17E6C22}"/>
          </ac:spMkLst>
        </pc:spChg>
        <pc:spChg chg="add 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23" creationId="{60525708-1A48-809A-1F21-D64E4D427102}"/>
          </ac:spMkLst>
        </pc:spChg>
        <pc:spChg chg="mod">
          <ac:chgData name="이서현" userId="a9f8075b-e146-49eb-ac59-67d2acd4cb95" providerId="ADAL" clId="{1CFB81FF-9016-467D-A679-5F4E47FF3E5D}" dt="2022-08-08T17:59:00.894" v="1055" actId="1076"/>
          <ac:spMkLst>
            <pc:docMk/>
            <pc:sldMk cId="2126144126" sldId="603"/>
            <ac:spMk id="24" creationId="{66AA8D5B-9084-E900-B93E-FC5EF9460AE8}"/>
          </ac:spMkLst>
        </pc:spChg>
      </pc:sldChg>
      <pc:sldChg chg="delSp modSp add mod">
        <pc:chgData name="이서현" userId="a9f8075b-e146-49eb-ac59-67d2acd4cb95" providerId="ADAL" clId="{1CFB81FF-9016-467D-A679-5F4E47FF3E5D}" dt="2022-08-08T18:14:36.156" v="1293"/>
        <pc:sldMkLst>
          <pc:docMk/>
          <pc:sldMk cId="3454150632" sldId="604"/>
        </pc:sldMkLst>
        <pc:spChg chg="mod">
          <ac:chgData name="이서현" userId="a9f8075b-e146-49eb-ac59-67d2acd4cb95" providerId="ADAL" clId="{1CFB81FF-9016-467D-A679-5F4E47FF3E5D}" dt="2022-08-08T18:14:36.156" v="1293"/>
          <ac:spMkLst>
            <pc:docMk/>
            <pc:sldMk cId="3454150632" sldId="604"/>
            <ac:spMk id="2" creationId="{530C1D6F-8020-81EF-0715-F041F1A6588B}"/>
          </ac:spMkLst>
        </pc:spChg>
        <pc:spChg chg="del">
          <ac:chgData name="이서현" userId="a9f8075b-e146-49eb-ac59-67d2acd4cb95" providerId="ADAL" clId="{1CFB81FF-9016-467D-A679-5F4E47FF3E5D}" dt="2022-08-08T17:59:51.414" v="1058" actId="478"/>
          <ac:spMkLst>
            <pc:docMk/>
            <pc:sldMk cId="3454150632" sldId="604"/>
            <ac:spMk id="5" creationId="{A5871125-2A79-82B4-1735-886DFCFF79FD}"/>
          </ac:spMkLst>
        </pc:spChg>
        <pc:spChg chg="mod">
          <ac:chgData name="이서현" userId="a9f8075b-e146-49eb-ac59-67d2acd4cb95" providerId="ADAL" clId="{1CFB81FF-9016-467D-A679-5F4E47FF3E5D}" dt="2022-08-08T18:00:21.998" v="1074" actId="1076"/>
          <ac:spMkLst>
            <pc:docMk/>
            <pc:sldMk cId="3454150632" sldId="604"/>
            <ac:spMk id="9" creationId="{A40B5843-4AC3-F58D-F72B-8AEAD7DC00BA}"/>
          </ac:spMkLst>
        </pc:spChg>
        <pc:spChg chg="del">
          <ac:chgData name="이서현" userId="a9f8075b-e146-49eb-ac59-67d2acd4cb95" providerId="ADAL" clId="{1CFB81FF-9016-467D-A679-5F4E47FF3E5D}" dt="2022-08-08T17:59:50.559" v="1057" actId="478"/>
          <ac:spMkLst>
            <pc:docMk/>
            <pc:sldMk cId="3454150632" sldId="604"/>
            <ac:spMk id="13" creationId="{B2CA090A-E9BE-9546-18C9-6DE0C5E24A3B}"/>
          </ac:spMkLst>
        </pc:spChg>
        <pc:spChg chg="del">
          <ac:chgData name="이서현" userId="a9f8075b-e146-49eb-ac59-67d2acd4cb95" providerId="ADAL" clId="{1CFB81FF-9016-467D-A679-5F4E47FF3E5D}" dt="2022-08-08T17:59:55.398" v="1061" actId="478"/>
          <ac:spMkLst>
            <pc:docMk/>
            <pc:sldMk cId="3454150632" sldId="604"/>
            <ac:spMk id="14" creationId="{C6B5707B-27A6-B537-9167-6D56A0AB7BA1}"/>
          </ac:spMkLst>
        </pc:spChg>
        <pc:spChg chg="del">
          <ac:chgData name="이서현" userId="a9f8075b-e146-49eb-ac59-67d2acd4cb95" providerId="ADAL" clId="{1CFB81FF-9016-467D-A679-5F4E47FF3E5D}" dt="2022-08-08T17:59:56.118" v="1062" actId="478"/>
          <ac:spMkLst>
            <pc:docMk/>
            <pc:sldMk cId="3454150632" sldId="604"/>
            <ac:spMk id="15" creationId="{1F1D7A89-5AE6-C7AE-0693-E45223413DC2}"/>
          </ac:spMkLst>
        </pc:spChg>
        <pc:spChg chg="del">
          <ac:chgData name="이서현" userId="a9f8075b-e146-49eb-ac59-67d2acd4cb95" providerId="ADAL" clId="{1CFB81FF-9016-467D-A679-5F4E47FF3E5D}" dt="2022-08-08T17:59:58.159" v="1065" actId="478"/>
          <ac:spMkLst>
            <pc:docMk/>
            <pc:sldMk cId="3454150632" sldId="604"/>
            <ac:spMk id="16" creationId="{A875D774-1D9B-38B2-9D6A-A3BCD9C4C97A}"/>
          </ac:spMkLst>
        </pc:spChg>
        <pc:spChg chg="mod">
          <ac:chgData name="이서현" userId="a9f8075b-e146-49eb-ac59-67d2acd4cb95" providerId="ADAL" clId="{1CFB81FF-9016-467D-A679-5F4E47FF3E5D}" dt="2022-08-08T18:00:09.606" v="1069" actId="1076"/>
          <ac:spMkLst>
            <pc:docMk/>
            <pc:sldMk cId="3454150632" sldId="604"/>
            <ac:spMk id="17" creationId="{3F77FA88-03B6-FAB8-B887-F65CB2518DDE}"/>
          </ac:spMkLst>
        </pc:spChg>
        <pc:spChg chg="mod">
          <ac:chgData name="이서현" userId="a9f8075b-e146-49eb-ac59-67d2acd4cb95" providerId="ADAL" clId="{1CFB81FF-9016-467D-A679-5F4E47FF3E5D}" dt="2022-08-08T18:00:09.606" v="1069" actId="1076"/>
          <ac:spMkLst>
            <pc:docMk/>
            <pc:sldMk cId="3454150632" sldId="604"/>
            <ac:spMk id="18" creationId="{5B951AD7-21B2-96E4-5D83-95BCD0C2F2F2}"/>
          </ac:spMkLst>
        </pc:spChg>
        <pc:spChg chg="del">
          <ac:chgData name="이서현" userId="a9f8075b-e146-49eb-ac59-67d2acd4cb95" providerId="ADAL" clId="{1CFB81FF-9016-467D-A679-5F4E47FF3E5D}" dt="2022-08-08T17:59:52.506" v="1059" actId="478"/>
          <ac:spMkLst>
            <pc:docMk/>
            <pc:sldMk cId="3454150632" sldId="604"/>
            <ac:spMk id="19" creationId="{709DEB4D-63A6-BCD0-7F66-B6E4603E3DCE}"/>
          </ac:spMkLst>
        </pc:spChg>
        <pc:spChg chg="del">
          <ac:chgData name="이서현" userId="a9f8075b-e146-49eb-ac59-67d2acd4cb95" providerId="ADAL" clId="{1CFB81FF-9016-467D-A679-5F4E47FF3E5D}" dt="2022-08-08T17:59:53.656" v="1060" actId="478"/>
          <ac:spMkLst>
            <pc:docMk/>
            <pc:sldMk cId="3454150632" sldId="604"/>
            <ac:spMk id="20" creationId="{6242103B-5EAA-2444-258B-FE38FE002408}"/>
          </ac:spMkLst>
        </pc:spChg>
        <pc:spChg chg="mod">
          <ac:chgData name="이서현" userId="a9f8075b-e146-49eb-ac59-67d2acd4cb95" providerId="ADAL" clId="{1CFB81FF-9016-467D-A679-5F4E47FF3E5D}" dt="2022-08-08T18:00:09.606" v="1069" actId="1076"/>
          <ac:spMkLst>
            <pc:docMk/>
            <pc:sldMk cId="3454150632" sldId="604"/>
            <ac:spMk id="22" creationId="{3934E8A0-5B97-8DF4-0E1F-4A14F17E6C22}"/>
          </ac:spMkLst>
        </pc:spChg>
        <pc:spChg chg="mod">
          <ac:chgData name="이서현" userId="a9f8075b-e146-49eb-ac59-67d2acd4cb95" providerId="ADAL" clId="{1CFB81FF-9016-467D-A679-5F4E47FF3E5D}" dt="2022-08-08T18:00:09.606" v="1069" actId="1076"/>
          <ac:spMkLst>
            <pc:docMk/>
            <pc:sldMk cId="3454150632" sldId="604"/>
            <ac:spMk id="23" creationId="{60525708-1A48-809A-1F21-D64E4D427102}"/>
          </ac:spMkLst>
        </pc:spChg>
        <pc:spChg chg="del mod">
          <ac:chgData name="이서현" userId="a9f8075b-e146-49eb-ac59-67d2acd4cb95" providerId="ADAL" clId="{1CFB81FF-9016-467D-A679-5F4E47FF3E5D}" dt="2022-08-08T17:59:57.540" v="1064" actId="478"/>
          <ac:spMkLst>
            <pc:docMk/>
            <pc:sldMk cId="3454150632" sldId="604"/>
            <ac:spMk id="24" creationId="{66AA8D5B-9084-E900-B93E-FC5EF9460AE8}"/>
          </ac:spMkLst>
        </pc:spChg>
      </pc:sldChg>
      <pc:sldChg chg="modSp add mod">
        <pc:chgData name="이서현" userId="a9f8075b-e146-49eb-ac59-67d2acd4cb95" providerId="ADAL" clId="{1CFB81FF-9016-467D-A679-5F4E47FF3E5D}" dt="2022-08-08T18:14:38.771" v="1295"/>
        <pc:sldMkLst>
          <pc:docMk/>
          <pc:sldMk cId="2430710887" sldId="605"/>
        </pc:sldMkLst>
        <pc:spChg chg="mod">
          <ac:chgData name="이서현" userId="a9f8075b-e146-49eb-ac59-67d2acd4cb95" providerId="ADAL" clId="{1CFB81FF-9016-467D-A679-5F4E47FF3E5D}" dt="2022-08-08T18:14:38.771" v="1295"/>
          <ac:spMkLst>
            <pc:docMk/>
            <pc:sldMk cId="2430710887" sldId="605"/>
            <ac:spMk id="2" creationId="{530C1D6F-8020-81EF-0715-F041F1A6588B}"/>
          </ac:spMkLst>
        </pc:spChg>
        <pc:spChg chg="mod">
          <ac:chgData name="이서현" userId="a9f8075b-e146-49eb-ac59-67d2acd4cb95" providerId="ADAL" clId="{1CFB81FF-9016-467D-A679-5F4E47FF3E5D}" dt="2022-08-08T18:02:17.767" v="1107"/>
          <ac:spMkLst>
            <pc:docMk/>
            <pc:sldMk cId="2430710887" sldId="605"/>
            <ac:spMk id="3" creationId="{5D2BAD53-674E-91FC-4397-FB659F9E0180}"/>
          </ac:spMkLst>
        </pc:spChg>
      </pc:sldChg>
      <pc:sldChg chg="addSp delSp modSp add del mod">
        <pc:chgData name="이서현" userId="a9f8075b-e146-49eb-ac59-67d2acd4cb95" providerId="ADAL" clId="{1CFB81FF-9016-467D-A679-5F4E47FF3E5D}" dt="2022-08-08T18:03:37.801" v="1112" actId="47"/>
        <pc:sldMkLst>
          <pc:docMk/>
          <pc:sldMk cId="766867043" sldId="606"/>
        </pc:sldMkLst>
        <pc:spChg chg="add mod">
          <ac:chgData name="이서현" userId="a9f8075b-e146-49eb-ac59-67d2acd4cb95" providerId="ADAL" clId="{1CFB81FF-9016-467D-A679-5F4E47FF3E5D}" dt="2022-08-08T18:03:34.751" v="1111" actId="1076"/>
          <ac:spMkLst>
            <pc:docMk/>
            <pc:sldMk cId="766867043" sldId="606"/>
            <ac:spMk id="4" creationId="{536A9DAF-091E-0231-5072-FBEDC7C388DE}"/>
          </ac:spMkLst>
        </pc:spChg>
        <pc:spChg chg="add">
          <ac:chgData name="이서현" userId="a9f8075b-e146-49eb-ac59-67d2acd4cb95" providerId="ADAL" clId="{1CFB81FF-9016-467D-A679-5F4E47FF3E5D}" dt="2022-08-08T18:03:31.170" v="1110" actId="22"/>
          <ac:spMkLst>
            <pc:docMk/>
            <pc:sldMk cId="766867043" sldId="606"/>
            <ac:spMk id="6" creationId="{B24FD351-75B7-60A5-86E7-1CA5ED1BBF47}"/>
          </ac:spMkLst>
        </pc:spChg>
        <pc:spChg chg="del">
          <ac:chgData name="이서현" userId="a9f8075b-e146-49eb-ac59-67d2acd4cb95" providerId="ADAL" clId="{1CFB81FF-9016-467D-A679-5F4E47FF3E5D}" dt="2022-08-08T18:03:30.121" v="1109" actId="478"/>
          <ac:spMkLst>
            <pc:docMk/>
            <pc:sldMk cId="766867043" sldId="606"/>
            <ac:spMk id="17" creationId="{3F77FA88-03B6-FAB8-B887-F65CB2518DDE}"/>
          </ac:spMkLst>
        </pc:spChg>
        <pc:spChg chg="del">
          <ac:chgData name="이서현" userId="a9f8075b-e146-49eb-ac59-67d2acd4cb95" providerId="ADAL" clId="{1CFB81FF-9016-467D-A679-5F4E47FF3E5D}" dt="2022-08-08T18:03:30.121" v="1109" actId="478"/>
          <ac:spMkLst>
            <pc:docMk/>
            <pc:sldMk cId="766867043" sldId="606"/>
            <ac:spMk id="18" creationId="{5B951AD7-21B2-96E4-5D83-95BCD0C2F2F2}"/>
          </ac:spMkLst>
        </pc:spChg>
        <pc:spChg chg="del">
          <ac:chgData name="이서현" userId="a9f8075b-e146-49eb-ac59-67d2acd4cb95" providerId="ADAL" clId="{1CFB81FF-9016-467D-A679-5F4E47FF3E5D}" dt="2022-08-08T18:03:30.121" v="1109" actId="478"/>
          <ac:spMkLst>
            <pc:docMk/>
            <pc:sldMk cId="766867043" sldId="606"/>
            <ac:spMk id="22" creationId="{3934E8A0-5B97-8DF4-0E1F-4A14F17E6C22}"/>
          </ac:spMkLst>
        </pc:spChg>
        <pc:spChg chg="del">
          <ac:chgData name="이서현" userId="a9f8075b-e146-49eb-ac59-67d2acd4cb95" providerId="ADAL" clId="{1CFB81FF-9016-467D-A679-5F4E47FF3E5D}" dt="2022-08-08T18:03:30.121" v="1109" actId="478"/>
          <ac:spMkLst>
            <pc:docMk/>
            <pc:sldMk cId="766867043" sldId="606"/>
            <ac:spMk id="23" creationId="{60525708-1A48-809A-1F21-D64E4D427102}"/>
          </ac:spMkLst>
        </pc:spChg>
      </pc:sldChg>
      <pc:sldChg chg="delSp modSp add mod">
        <pc:chgData name="이서현" userId="a9f8075b-e146-49eb-ac59-67d2acd4cb95" providerId="ADAL" clId="{1CFB81FF-9016-467D-A679-5F4E47FF3E5D}" dt="2022-08-08T18:14:37.356" v="1294"/>
        <pc:sldMkLst>
          <pc:docMk/>
          <pc:sldMk cId="1255943646" sldId="606"/>
        </pc:sldMkLst>
        <pc:spChg chg="mod">
          <ac:chgData name="이서현" userId="a9f8075b-e146-49eb-ac59-67d2acd4cb95" providerId="ADAL" clId="{1CFB81FF-9016-467D-A679-5F4E47FF3E5D}" dt="2022-08-08T18:14:37.356" v="1294"/>
          <ac:spMkLst>
            <pc:docMk/>
            <pc:sldMk cId="1255943646" sldId="606"/>
            <ac:spMk id="2" creationId="{530C1D6F-8020-81EF-0715-F041F1A6588B}"/>
          </ac:spMkLst>
        </pc:spChg>
        <pc:spChg chg="mod">
          <ac:chgData name="이서현" userId="a9f8075b-e146-49eb-ac59-67d2acd4cb95" providerId="ADAL" clId="{1CFB81FF-9016-467D-A679-5F4E47FF3E5D}" dt="2022-08-08T18:04:00.488" v="1129"/>
          <ac:spMkLst>
            <pc:docMk/>
            <pc:sldMk cId="1255943646" sldId="606"/>
            <ac:spMk id="9" creationId="{A40B5843-4AC3-F58D-F72B-8AEAD7DC00BA}"/>
          </ac:spMkLst>
        </pc:spChg>
        <pc:spChg chg="del">
          <ac:chgData name="이서현" userId="a9f8075b-e146-49eb-ac59-67d2acd4cb95" providerId="ADAL" clId="{1CFB81FF-9016-467D-A679-5F4E47FF3E5D}" dt="2022-08-08T18:04:01.354" v="1131" actId="478"/>
          <ac:spMkLst>
            <pc:docMk/>
            <pc:sldMk cId="1255943646" sldId="606"/>
            <ac:spMk id="17" creationId="{3F77FA88-03B6-FAB8-B887-F65CB2518DDE}"/>
          </ac:spMkLst>
        </pc:spChg>
        <pc:spChg chg="del">
          <ac:chgData name="이서현" userId="a9f8075b-e146-49eb-ac59-67d2acd4cb95" providerId="ADAL" clId="{1CFB81FF-9016-467D-A679-5F4E47FF3E5D}" dt="2022-08-08T18:04:00.728" v="1130" actId="478"/>
          <ac:spMkLst>
            <pc:docMk/>
            <pc:sldMk cId="1255943646" sldId="606"/>
            <ac:spMk id="22" creationId="{3934E8A0-5B97-8DF4-0E1F-4A14F17E6C22}"/>
          </ac:spMkLst>
        </pc:spChg>
        <pc:spChg chg="mod">
          <ac:chgData name="이서현" userId="a9f8075b-e146-49eb-ac59-67d2acd4cb95" providerId="ADAL" clId="{1CFB81FF-9016-467D-A679-5F4E47FF3E5D}" dt="2022-08-08T18:04:04.726" v="1132" actId="1076"/>
          <ac:spMkLst>
            <pc:docMk/>
            <pc:sldMk cId="1255943646" sldId="606"/>
            <ac:spMk id="23" creationId="{60525708-1A48-809A-1F21-D64E4D427102}"/>
          </ac:spMkLst>
        </pc:spChg>
      </pc:sldChg>
      <pc:sldChg chg="addSp delSp modSp add mod ord">
        <pc:chgData name="이서현" userId="a9f8075b-e146-49eb-ac59-67d2acd4cb95" providerId="ADAL" clId="{1CFB81FF-9016-467D-A679-5F4E47FF3E5D}" dt="2022-08-08T18:06:23.038" v="1144"/>
        <pc:sldMkLst>
          <pc:docMk/>
          <pc:sldMk cId="1934271141" sldId="607"/>
        </pc:sldMkLst>
        <pc:spChg chg="add del">
          <ac:chgData name="이서현" userId="a9f8075b-e146-49eb-ac59-67d2acd4cb95" providerId="ADAL" clId="{1CFB81FF-9016-467D-A679-5F4E47FF3E5D}" dt="2022-08-08T18:05:12.727" v="1135" actId="478"/>
          <ac:spMkLst>
            <pc:docMk/>
            <pc:sldMk cId="1934271141" sldId="607"/>
            <ac:spMk id="3" creationId="{2A4C47AA-3E41-8318-E503-F9382C71616A}"/>
          </ac:spMkLst>
        </pc:spChg>
        <pc:spChg chg="mod">
          <ac:chgData name="이서현" userId="a9f8075b-e146-49eb-ac59-67d2acd4cb95" providerId="ADAL" clId="{1CFB81FF-9016-467D-A679-5F4E47FF3E5D}" dt="2022-08-08T18:06:14.634" v="1140" actId="14100"/>
          <ac:spMkLst>
            <pc:docMk/>
            <pc:sldMk cId="1934271141" sldId="607"/>
            <ac:spMk id="4" creationId="{012F54F6-6256-95A8-C8E7-9F025F8845D0}"/>
          </ac:spMkLst>
        </pc:spChg>
        <pc:spChg chg="add del">
          <ac:chgData name="이서현" userId="a9f8075b-e146-49eb-ac59-67d2acd4cb95" providerId="ADAL" clId="{1CFB81FF-9016-467D-A679-5F4E47FF3E5D}" dt="2022-08-08T18:06:09.850" v="1138" actId="478"/>
          <ac:spMkLst>
            <pc:docMk/>
            <pc:sldMk cId="1934271141" sldId="607"/>
            <ac:spMk id="5" creationId="{BB173803-2955-4565-ADFA-5F0127EF008B}"/>
          </ac:spMkLst>
        </pc:spChg>
      </pc:sldChg>
      <pc:sldChg chg="modSp add mod">
        <pc:chgData name="이서현" userId="a9f8075b-e146-49eb-ac59-67d2acd4cb95" providerId="ADAL" clId="{1CFB81FF-9016-467D-A679-5F4E47FF3E5D}" dt="2022-08-08T18:09:08.896" v="1178" actId="20577"/>
        <pc:sldMkLst>
          <pc:docMk/>
          <pc:sldMk cId="829838504" sldId="608"/>
        </pc:sldMkLst>
        <pc:spChg chg="mod">
          <ac:chgData name="이서현" userId="a9f8075b-e146-49eb-ac59-67d2acd4cb95" providerId="ADAL" clId="{1CFB81FF-9016-467D-A679-5F4E47FF3E5D}" dt="2022-08-08T18:09:08.896" v="1178" actId="20577"/>
          <ac:spMkLst>
            <pc:docMk/>
            <pc:sldMk cId="829838504" sldId="608"/>
            <ac:spMk id="2" creationId="{530C1D6F-8020-81EF-0715-F041F1A6588B}"/>
          </ac:spMkLst>
        </pc:spChg>
        <pc:spChg chg="mod">
          <ac:chgData name="이서현" userId="a9f8075b-e146-49eb-ac59-67d2acd4cb95" providerId="ADAL" clId="{1CFB81FF-9016-467D-A679-5F4E47FF3E5D}" dt="2022-08-08T18:08:50.941" v="1158" actId="1076"/>
          <ac:spMkLst>
            <pc:docMk/>
            <pc:sldMk cId="829838504" sldId="608"/>
            <ac:spMk id="3" creationId="{5D2BAD53-674E-91FC-4397-FB659F9E0180}"/>
          </ac:spMkLst>
        </pc:spChg>
      </pc:sldChg>
      <pc:sldChg chg="modSp add mod">
        <pc:chgData name="이서현" userId="a9f8075b-e146-49eb-ac59-67d2acd4cb95" providerId="ADAL" clId="{1CFB81FF-9016-467D-A679-5F4E47FF3E5D}" dt="2022-08-08T18:10:24.894" v="1261" actId="20577"/>
        <pc:sldMkLst>
          <pc:docMk/>
          <pc:sldMk cId="1531500573" sldId="609"/>
        </pc:sldMkLst>
        <pc:spChg chg="mod">
          <ac:chgData name="이서현" userId="a9f8075b-e146-49eb-ac59-67d2acd4cb95" providerId="ADAL" clId="{1CFB81FF-9016-467D-A679-5F4E47FF3E5D}" dt="2022-08-08T18:10:24.894" v="1261" actId="20577"/>
          <ac:spMkLst>
            <pc:docMk/>
            <pc:sldMk cId="1531500573" sldId="609"/>
            <ac:spMk id="3" creationId="{5D2BAD53-674E-91FC-4397-FB659F9E0180}"/>
          </ac:spMkLst>
        </pc:spChg>
      </pc:sldChg>
      <pc:sldChg chg="addSp delSp modSp add mod ord">
        <pc:chgData name="이서현" userId="a9f8075b-e146-49eb-ac59-67d2acd4cb95" providerId="ADAL" clId="{1CFB81FF-9016-467D-A679-5F4E47FF3E5D}" dt="2022-08-08T18:14:14.499" v="1283" actId="14100"/>
        <pc:sldMkLst>
          <pc:docMk/>
          <pc:sldMk cId="996415910" sldId="610"/>
        </pc:sldMkLst>
        <pc:spChg chg="mod">
          <ac:chgData name="이서현" userId="a9f8075b-e146-49eb-ac59-67d2acd4cb95" providerId="ADAL" clId="{1CFB81FF-9016-467D-A679-5F4E47FF3E5D}" dt="2022-08-08T18:13:54.061" v="1278" actId="20577"/>
          <ac:spMkLst>
            <pc:docMk/>
            <pc:sldMk cId="996415910" sldId="610"/>
            <ac:spMk id="2" creationId="{530C1D6F-8020-81EF-0715-F041F1A6588B}"/>
          </ac:spMkLst>
        </pc:spChg>
        <pc:spChg chg="add del">
          <ac:chgData name="이서현" userId="a9f8075b-e146-49eb-ac59-67d2acd4cb95" providerId="ADAL" clId="{1CFB81FF-9016-467D-A679-5F4E47FF3E5D}" dt="2022-08-08T18:14:05.980" v="1280" actId="478"/>
          <ac:spMkLst>
            <pc:docMk/>
            <pc:sldMk cId="996415910" sldId="610"/>
            <ac:spMk id="3" creationId="{6F5267DF-6C3B-EA80-7D02-E660B828DF07}"/>
          </ac:spMkLst>
        </pc:spChg>
        <pc:spChg chg="mod">
          <ac:chgData name="이서현" userId="a9f8075b-e146-49eb-ac59-67d2acd4cb95" providerId="ADAL" clId="{1CFB81FF-9016-467D-A679-5F4E47FF3E5D}" dt="2022-08-08T18:14:14.499" v="1283" actId="14100"/>
          <ac:spMkLst>
            <pc:docMk/>
            <pc:sldMk cId="996415910" sldId="610"/>
            <ac:spMk id="4" creationId="{2F37C13F-9161-DAB6-212B-A257188FF22E}"/>
          </ac:spMkLst>
        </pc:spChg>
      </pc:sldChg>
      <pc:sldChg chg="add">
        <pc:chgData name="이서현" userId="a9f8075b-e146-49eb-ac59-67d2acd4cb95" providerId="ADAL" clId="{1CFB81FF-9016-467D-A679-5F4E47FF3E5D}" dt="2022-08-08T18:15:32.308" v="1296" actId="2890"/>
        <pc:sldMkLst>
          <pc:docMk/>
          <pc:sldMk cId="165906476" sldId="611"/>
        </pc:sldMkLst>
      </pc:sldChg>
    </pc:docChg>
  </pc:docChgLst>
  <pc:docChgLst>
    <pc:chgData name="서현 이" userId="a9f8075b-e146-49eb-ac59-67d2acd4cb95" providerId="ADAL" clId="{51586F99-6082-5E4F-A2CF-2D5B2E2F8460}"/>
    <pc:docChg chg="custSel addSld delSld modSld sldOrd">
      <pc:chgData name="서현 이" userId="a9f8075b-e146-49eb-ac59-67d2acd4cb95" providerId="ADAL" clId="{51586F99-6082-5E4F-A2CF-2D5B2E2F8460}" dt="2022-07-19T02:04:26.003" v="209" actId="20577"/>
      <pc:docMkLst>
        <pc:docMk/>
      </pc:docMkLst>
      <pc:sldChg chg="addSp delSp modSp del mod">
        <pc:chgData name="서현 이" userId="a9f8075b-e146-49eb-ac59-67d2acd4cb95" providerId="ADAL" clId="{51586F99-6082-5E4F-A2CF-2D5B2E2F8460}" dt="2022-07-19T01:07:07.116" v="6" actId="2696"/>
        <pc:sldMkLst>
          <pc:docMk/>
          <pc:sldMk cId="2450596423" sldId="256"/>
        </pc:sldMkLst>
        <pc:spChg chg="add del mod">
          <ac:chgData name="서현 이" userId="a9f8075b-e146-49eb-ac59-67d2acd4cb95" providerId="ADAL" clId="{51586F99-6082-5E4F-A2CF-2D5B2E2F8460}" dt="2022-07-19T01:06:07.435" v="2"/>
          <ac:spMkLst>
            <pc:docMk/>
            <pc:sldMk cId="2450596423" sldId="256"/>
            <ac:spMk id="5" creationId="{DFF7C81E-61DC-F25B-6359-61288A4253BE}"/>
          </ac:spMkLst>
        </pc:spChg>
      </pc:sldChg>
      <pc:sldChg chg="modSp">
        <pc:chgData name="서현 이" userId="a9f8075b-e146-49eb-ac59-67d2acd4cb95" providerId="ADAL" clId="{51586F99-6082-5E4F-A2CF-2D5B2E2F8460}" dt="2022-07-19T01:45:43.721" v="7" actId="962"/>
        <pc:sldMkLst>
          <pc:docMk/>
          <pc:sldMk cId="2241002741" sldId="335"/>
        </pc:sldMkLst>
        <pc:spChg chg="mod">
          <ac:chgData name="서현 이" userId="a9f8075b-e146-49eb-ac59-67d2acd4cb95" providerId="ADAL" clId="{51586F99-6082-5E4F-A2CF-2D5B2E2F8460}" dt="2022-07-19T01:45:43.721" v="7" actId="962"/>
          <ac:spMkLst>
            <pc:docMk/>
            <pc:sldMk cId="2241002741" sldId="335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6:46.751" v="26" actId="962"/>
        <pc:sldMkLst>
          <pc:docMk/>
          <pc:sldMk cId="408475039" sldId="336"/>
        </pc:sldMkLst>
        <pc:spChg chg="mod">
          <ac:chgData name="서현 이" userId="a9f8075b-e146-49eb-ac59-67d2acd4cb95" providerId="ADAL" clId="{51586F99-6082-5E4F-A2CF-2D5B2E2F8460}" dt="2022-07-19T01:46:46.751" v="26" actId="962"/>
          <ac:spMkLst>
            <pc:docMk/>
            <pc:sldMk cId="408475039" sldId="336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5:47.569" v="8" actId="962"/>
        <pc:sldMkLst>
          <pc:docMk/>
          <pc:sldMk cId="1497518005" sldId="337"/>
        </pc:sldMkLst>
        <pc:spChg chg="mod">
          <ac:chgData name="서현 이" userId="a9f8075b-e146-49eb-ac59-67d2acd4cb95" providerId="ADAL" clId="{51586F99-6082-5E4F-A2CF-2D5B2E2F8460}" dt="2022-07-19T01:45:47.569" v="8" actId="962"/>
          <ac:spMkLst>
            <pc:docMk/>
            <pc:sldMk cId="1497518005" sldId="337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6:02.302" v="10" actId="962"/>
        <pc:sldMkLst>
          <pc:docMk/>
          <pc:sldMk cId="1014645868" sldId="338"/>
        </pc:sldMkLst>
        <pc:spChg chg="mod">
          <ac:chgData name="서현 이" userId="a9f8075b-e146-49eb-ac59-67d2acd4cb95" providerId="ADAL" clId="{51586F99-6082-5E4F-A2CF-2D5B2E2F8460}" dt="2022-07-19T01:46:02.302" v="10" actId="962"/>
          <ac:spMkLst>
            <pc:docMk/>
            <pc:sldMk cId="1014645868" sldId="338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5:57.968" v="9" actId="962"/>
          <ac:spMkLst>
            <pc:docMk/>
            <pc:sldMk cId="1014645868" sldId="338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30.752" v="20" actId="962"/>
        <pc:sldMkLst>
          <pc:docMk/>
          <pc:sldMk cId="4102713190" sldId="339"/>
        </pc:sldMkLst>
        <pc:spChg chg="mod">
          <ac:chgData name="서현 이" userId="a9f8075b-e146-49eb-ac59-67d2acd4cb95" providerId="ADAL" clId="{51586F99-6082-5E4F-A2CF-2D5B2E2F8460}" dt="2022-07-19T01:46:30.752" v="20" actId="962"/>
          <ac:spMkLst>
            <pc:docMk/>
            <pc:sldMk cId="4102713190" sldId="339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28.318" v="18" actId="962"/>
          <ac:spMkLst>
            <pc:docMk/>
            <pc:sldMk cId="4102713190" sldId="339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08.238" v="13" actId="962"/>
        <pc:sldMkLst>
          <pc:docMk/>
          <pc:sldMk cId="4179273938" sldId="340"/>
        </pc:sldMkLst>
        <pc:spChg chg="mod">
          <ac:chgData name="서현 이" userId="a9f8075b-e146-49eb-ac59-67d2acd4cb95" providerId="ADAL" clId="{51586F99-6082-5E4F-A2CF-2D5B2E2F8460}" dt="2022-07-19T01:46:08.238" v="13" actId="962"/>
          <ac:spMkLst>
            <pc:docMk/>
            <pc:sldMk cId="4179273938" sldId="340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06.321" v="12" actId="962"/>
          <ac:spMkLst>
            <pc:docMk/>
            <pc:sldMk cId="4179273938" sldId="340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36.369" v="22" actId="962"/>
        <pc:sldMkLst>
          <pc:docMk/>
          <pc:sldMk cId="2414579081" sldId="341"/>
        </pc:sldMkLst>
        <pc:spChg chg="mod">
          <ac:chgData name="서현 이" userId="a9f8075b-e146-49eb-ac59-67d2acd4cb95" providerId="ADAL" clId="{51586F99-6082-5E4F-A2CF-2D5B2E2F8460}" dt="2022-07-19T01:46:36.369" v="22" actId="962"/>
          <ac:spMkLst>
            <pc:docMk/>
            <pc:sldMk cId="2414579081" sldId="341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34.101" v="21" actId="962"/>
          <ac:spMkLst>
            <pc:docMk/>
            <pc:sldMk cId="2414579081" sldId="341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42.320" v="25" actId="962"/>
        <pc:sldMkLst>
          <pc:docMk/>
          <pc:sldMk cId="2246892015" sldId="342"/>
        </pc:sldMkLst>
        <pc:spChg chg="mod">
          <ac:chgData name="서현 이" userId="a9f8075b-e146-49eb-ac59-67d2acd4cb95" providerId="ADAL" clId="{51586F99-6082-5E4F-A2CF-2D5B2E2F8460}" dt="2022-07-19T01:46:42.320" v="25" actId="962"/>
          <ac:spMkLst>
            <pc:docMk/>
            <pc:sldMk cId="2246892015" sldId="34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39.054" v="23" actId="962"/>
          <ac:spMkLst>
            <pc:docMk/>
            <pc:sldMk cId="2246892015" sldId="34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22.788" v="17" actId="962"/>
        <pc:sldMkLst>
          <pc:docMk/>
          <pc:sldMk cId="3867199282" sldId="343"/>
        </pc:sldMkLst>
        <pc:spChg chg="mod">
          <ac:chgData name="서현 이" userId="a9f8075b-e146-49eb-ac59-67d2acd4cb95" providerId="ADAL" clId="{51586F99-6082-5E4F-A2CF-2D5B2E2F8460}" dt="2022-07-19T01:46:22.788" v="17" actId="962"/>
          <ac:spMkLst>
            <pc:docMk/>
            <pc:sldMk cId="3867199282" sldId="343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20.454" v="15" actId="962"/>
          <ac:spMkLst>
            <pc:docMk/>
            <pc:sldMk cId="3867199282" sldId="343"/>
            <ac:spMk id="5" creationId="{DD9DF5D7-D769-5E4B-0EB8-F0DD327415F9}"/>
          </ac:spMkLst>
        </pc:spChg>
      </pc:sldChg>
      <pc:sldChg chg="addSp modSp mod setBg">
        <pc:chgData name="서현 이" userId="a9f8075b-e146-49eb-ac59-67d2acd4cb95" providerId="ADAL" clId="{51586F99-6082-5E4F-A2CF-2D5B2E2F8460}" dt="2022-07-19T01:06:35.850" v="3" actId="26606"/>
        <pc:sldMkLst>
          <pc:docMk/>
          <pc:sldMk cId="3399456201" sldId="346"/>
        </pc:sldMkLst>
        <pc:spChg chg="mo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2" creationId="{74B0DC7C-7B0E-3C6D-E076-8360438D734F}"/>
          </ac:spMkLst>
        </pc:spChg>
        <pc:spChg chg="mo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3" creationId="{F7A61B51-B519-D671-5BD1-30E5A43BB373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9" creationId="{6CA2C65D-0168-1245-86C8-62A8A6F7B813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11" creationId="{56EC6756-249A-354D-B2C0-DA82BEEEC9B9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13" creationId="{99B14128-2D03-F14B-8681-9410A28F3AA2}"/>
          </ac:spMkLst>
        </pc:spChg>
        <pc:picChg chg="mod">
          <ac:chgData name="서현 이" userId="a9f8075b-e146-49eb-ac59-67d2acd4cb95" providerId="ADAL" clId="{51586F99-6082-5E4F-A2CF-2D5B2E2F8460}" dt="2022-07-19T01:06:35.850" v="3" actId="26606"/>
          <ac:picMkLst>
            <pc:docMk/>
            <pc:sldMk cId="3399456201" sldId="346"/>
            <ac:picMk id="4" creationId="{103F7BD7-BF47-6854-9B01-FD16E6704EFD}"/>
          </ac:picMkLst>
        </pc:picChg>
      </pc:sldChg>
      <pc:sldChg chg="modSp">
        <pc:chgData name="서현 이" userId="a9f8075b-e146-49eb-ac59-67d2acd4cb95" providerId="ADAL" clId="{51586F99-6082-5E4F-A2CF-2D5B2E2F8460}" dt="2022-07-19T01:47:20.302" v="29" actId="962"/>
        <pc:sldMkLst>
          <pc:docMk/>
          <pc:sldMk cId="2000718919" sldId="352"/>
        </pc:sldMkLst>
        <pc:spChg chg="mod">
          <ac:chgData name="서현 이" userId="a9f8075b-e146-49eb-ac59-67d2acd4cb95" providerId="ADAL" clId="{51586F99-6082-5E4F-A2CF-2D5B2E2F8460}" dt="2022-07-19T01:47:20.302" v="29" actId="962"/>
          <ac:spMkLst>
            <pc:docMk/>
            <pc:sldMk cId="2000718919" sldId="35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18.321" v="28" actId="962"/>
          <ac:spMkLst>
            <pc:docMk/>
            <pc:sldMk cId="2000718919" sldId="35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8:42.122" v="43" actId="962"/>
        <pc:sldMkLst>
          <pc:docMk/>
          <pc:sldMk cId="3520682318" sldId="366"/>
        </pc:sldMkLst>
        <pc:spChg chg="mod">
          <ac:chgData name="서현 이" userId="a9f8075b-e146-49eb-ac59-67d2acd4cb95" providerId="ADAL" clId="{51586F99-6082-5E4F-A2CF-2D5B2E2F8460}" dt="2022-07-19T01:48:42.122" v="43" actId="962"/>
          <ac:spMkLst>
            <pc:docMk/>
            <pc:sldMk cId="3520682318" sldId="366"/>
            <ac:spMk id="6" creationId="{03873EBE-C478-BC40-77E1-60B29541DC93}"/>
          </ac:spMkLst>
        </pc:spChg>
      </pc:sldChg>
      <pc:sldChg chg="modSp">
        <pc:chgData name="서현 이" userId="a9f8075b-e146-49eb-ac59-67d2acd4cb95" providerId="ADAL" clId="{51586F99-6082-5E4F-A2CF-2D5B2E2F8460}" dt="2022-07-19T01:48:47.085" v="44" actId="962"/>
        <pc:sldMkLst>
          <pc:docMk/>
          <pc:sldMk cId="970956423" sldId="367"/>
        </pc:sldMkLst>
        <pc:spChg chg="mod">
          <ac:chgData name="서현 이" userId="a9f8075b-e146-49eb-ac59-67d2acd4cb95" providerId="ADAL" clId="{51586F99-6082-5E4F-A2CF-2D5B2E2F8460}" dt="2022-07-19T01:48:47.085" v="44" actId="962"/>
          <ac:spMkLst>
            <pc:docMk/>
            <pc:sldMk cId="970956423" sldId="367"/>
            <ac:spMk id="5" creationId="{1EEAEEB6-EBDB-5A29-9713-07361ED46B15}"/>
          </ac:spMkLst>
        </pc:spChg>
      </pc:sldChg>
      <pc:sldChg chg="modSp">
        <pc:chgData name="서현 이" userId="a9f8075b-e146-49eb-ac59-67d2acd4cb95" providerId="ADAL" clId="{51586F99-6082-5E4F-A2CF-2D5B2E2F8460}" dt="2022-07-19T01:48:50.187" v="45" actId="962"/>
        <pc:sldMkLst>
          <pc:docMk/>
          <pc:sldMk cId="1699150318" sldId="368"/>
        </pc:sldMkLst>
        <pc:spChg chg="mod">
          <ac:chgData name="서현 이" userId="a9f8075b-e146-49eb-ac59-67d2acd4cb95" providerId="ADAL" clId="{51586F99-6082-5E4F-A2CF-2D5B2E2F8460}" dt="2022-07-19T01:48:50.187" v="45" actId="962"/>
          <ac:spMkLst>
            <pc:docMk/>
            <pc:sldMk cId="1699150318" sldId="368"/>
            <ac:spMk id="6" creationId="{03873EBE-C478-BC40-77E1-60B29541DC93}"/>
          </ac:spMkLst>
        </pc:spChg>
      </pc:sldChg>
      <pc:sldChg chg="modSp mod">
        <pc:chgData name="서현 이" userId="a9f8075b-e146-49eb-ac59-67d2acd4cb95" providerId="ADAL" clId="{51586F99-6082-5E4F-A2CF-2D5B2E2F8460}" dt="2022-07-19T01:56:24.549" v="150" actId="14100"/>
        <pc:sldMkLst>
          <pc:docMk/>
          <pc:sldMk cId="1779824124" sldId="372"/>
        </pc:sldMkLst>
        <pc:spChg chg="mod">
          <ac:chgData name="서현 이" userId="a9f8075b-e146-49eb-ac59-67d2acd4cb95" providerId="ADAL" clId="{51586F99-6082-5E4F-A2CF-2D5B2E2F8460}" dt="2022-07-19T01:56:24.549" v="150" actId="14100"/>
          <ac:spMkLst>
            <pc:docMk/>
            <pc:sldMk cId="1779824124" sldId="37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23.435" v="30" actId="962"/>
          <ac:spMkLst>
            <pc:docMk/>
            <pc:sldMk cId="1779824124" sldId="372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6:17.681" v="149" actId="14100"/>
        <pc:sldMkLst>
          <pc:docMk/>
          <pc:sldMk cId="2321227132" sldId="373"/>
        </pc:sldMkLst>
        <pc:spChg chg="mod">
          <ac:chgData name="서현 이" userId="a9f8075b-e146-49eb-ac59-67d2acd4cb95" providerId="ADAL" clId="{51586F99-6082-5E4F-A2CF-2D5B2E2F8460}" dt="2022-07-19T01:56:17.681" v="149" actId="14100"/>
          <ac:spMkLst>
            <pc:docMk/>
            <pc:sldMk cId="2321227132" sldId="373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39.018" v="32" actId="962"/>
          <ac:spMkLst>
            <pc:docMk/>
            <pc:sldMk cId="2321227132" sldId="373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7:48.487" v="36" actId="962"/>
        <pc:sldMkLst>
          <pc:docMk/>
          <pc:sldMk cId="1177091843" sldId="374"/>
        </pc:sldMkLst>
        <pc:spChg chg="mod">
          <ac:chgData name="서현 이" userId="a9f8075b-e146-49eb-ac59-67d2acd4cb95" providerId="ADAL" clId="{51586F99-6082-5E4F-A2CF-2D5B2E2F8460}" dt="2022-07-19T01:47:48.487" v="36" actId="962"/>
          <ac:spMkLst>
            <pc:docMk/>
            <pc:sldMk cId="1177091843" sldId="374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46.987" v="35" actId="962"/>
          <ac:spMkLst>
            <pc:docMk/>
            <pc:sldMk cId="1177091843" sldId="374"/>
            <ac:spMk id="5" creationId="{DD9DF5D7-D769-5E4B-0EB8-F0DD327415F9}"/>
          </ac:spMkLst>
        </pc:spChg>
      </pc:sldChg>
      <pc:sldChg chg="modSp del">
        <pc:chgData name="서현 이" userId="a9f8075b-e146-49eb-ac59-67d2acd4cb95" providerId="ADAL" clId="{51586F99-6082-5E4F-A2CF-2D5B2E2F8460}" dt="2022-07-19T01:48:05.183" v="38" actId="2696"/>
        <pc:sldMkLst>
          <pc:docMk/>
          <pc:sldMk cId="40804525" sldId="375"/>
        </pc:sldMkLst>
        <pc:spChg chg="mod">
          <ac:chgData name="서현 이" userId="a9f8075b-e146-49eb-ac59-67d2acd4cb95" providerId="ADAL" clId="{51586F99-6082-5E4F-A2CF-2D5B2E2F8460}" dt="2022-07-19T01:47:51.506" v="37" actId="962"/>
          <ac:spMkLst>
            <pc:docMk/>
            <pc:sldMk cId="40804525" sldId="375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16.702" v="14" actId="962"/>
        <pc:sldMkLst>
          <pc:docMk/>
          <pc:sldMk cId="4266162147" sldId="376"/>
        </pc:sldMkLst>
        <pc:spChg chg="mod">
          <ac:chgData name="서현 이" userId="a9f8075b-e146-49eb-ac59-67d2acd4cb95" providerId="ADAL" clId="{51586F99-6082-5E4F-A2CF-2D5B2E2F8460}" dt="2022-07-19T01:46:16.702" v="14" actId="962"/>
          <ac:spMkLst>
            <pc:docMk/>
            <pc:sldMk cId="4266162147" sldId="376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9:34.751" v="52" actId="962"/>
        <pc:sldMkLst>
          <pc:docMk/>
          <pc:sldMk cId="3005833398" sldId="380"/>
        </pc:sldMkLst>
        <pc:spChg chg="mod">
          <ac:chgData name="서현 이" userId="a9f8075b-e146-49eb-ac59-67d2acd4cb95" providerId="ADAL" clId="{51586F99-6082-5E4F-A2CF-2D5B2E2F8460}" dt="2022-07-19T01:49:19.370" v="46" actId="962"/>
          <ac:spMkLst>
            <pc:docMk/>
            <pc:sldMk cId="3005833398" sldId="380"/>
            <ac:spMk id="4" creationId="{25F91739-BE3B-1CB5-35E0-D424C65B5744}"/>
          </ac:spMkLst>
        </pc:spChg>
        <pc:spChg chg="mod">
          <ac:chgData name="서현 이" userId="a9f8075b-e146-49eb-ac59-67d2acd4cb95" providerId="ADAL" clId="{51586F99-6082-5E4F-A2CF-2D5B2E2F8460}" dt="2022-07-19T01:49:22.622" v="47" actId="962"/>
          <ac:spMkLst>
            <pc:docMk/>
            <pc:sldMk cId="3005833398" sldId="380"/>
            <ac:spMk id="11" creationId="{9EFDC772-76B7-00DE-31FD-8D5543A5471C}"/>
          </ac:spMkLst>
        </pc:spChg>
        <pc:spChg chg="mod">
          <ac:chgData name="서현 이" userId="a9f8075b-e146-49eb-ac59-67d2acd4cb95" providerId="ADAL" clId="{51586F99-6082-5E4F-A2CF-2D5B2E2F8460}" dt="2022-07-19T01:49:25.071" v="48" actId="962"/>
          <ac:spMkLst>
            <pc:docMk/>
            <pc:sldMk cId="3005833398" sldId="380"/>
            <ac:spMk id="12" creationId="{A9FC319A-D016-6BD2-DA68-7FA780D520FE}"/>
          </ac:spMkLst>
        </pc:spChg>
        <pc:spChg chg="mod">
          <ac:chgData name="서현 이" userId="a9f8075b-e146-49eb-ac59-67d2acd4cb95" providerId="ADAL" clId="{51586F99-6082-5E4F-A2CF-2D5B2E2F8460}" dt="2022-07-19T01:49:28.570" v="49" actId="962"/>
          <ac:spMkLst>
            <pc:docMk/>
            <pc:sldMk cId="3005833398" sldId="380"/>
            <ac:spMk id="13" creationId="{F6F0C4ED-E2ED-F7F6-2FF0-6D8F1F962530}"/>
          </ac:spMkLst>
        </pc:spChg>
        <pc:spChg chg="mod">
          <ac:chgData name="서현 이" userId="a9f8075b-e146-49eb-ac59-67d2acd4cb95" providerId="ADAL" clId="{51586F99-6082-5E4F-A2CF-2D5B2E2F8460}" dt="2022-07-19T01:49:30.668" v="50" actId="962"/>
          <ac:spMkLst>
            <pc:docMk/>
            <pc:sldMk cId="3005833398" sldId="380"/>
            <ac:spMk id="14" creationId="{BB2B8A9E-6051-6555-9083-AA1CB90264AF}"/>
          </ac:spMkLst>
        </pc:spChg>
        <pc:spChg chg="mod">
          <ac:chgData name="서현 이" userId="a9f8075b-e146-49eb-ac59-67d2acd4cb95" providerId="ADAL" clId="{51586F99-6082-5E4F-A2CF-2D5B2E2F8460}" dt="2022-07-19T01:49:32.701" v="51" actId="962"/>
          <ac:spMkLst>
            <pc:docMk/>
            <pc:sldMk cId="3005833398" sldId="380"/>
            <ac:spMk id="15" creationId="{52C6F5A4-2024-2EC4-7499-C032730FA7C3}"/>
          </ac:spMkLst>
        </pc:spChg>
        <pc:spChg chg="mod">
          <ac:chgData name="서현 이" userId="a9f8075b-e146-49eb-ac59-67d2acd4cb95" providerId="ADAL" clId="{51586F99-6082-5E4F-A2CF-2D5B2E2F8460}" dt="2022-07-19T01:49:34.751" v="52" actId="962"/>
          <ac:spMkLst>
            <pc:docMk/>
            <pc:sldMk cId="3005833398" sldId="380"/>
            <ac:spMk id="16" creationId="{4D754F0E-0A51-37A0-EFA5-D8E80978FCF5}"/>
          </ac:spMkLst>
        </pc:spChg>
      </pc:sldChg>
      <pc:sldChg chg="modSp">
        <pc:chgData name="서현 이" userId="a9f8075b-e146-49eb-ac59-67d2acd4cb95" providerId="ADAL" clId="{51586F99-6082-5E4F-A2CF-2D5B2E2F8460}" dt="2022-07-19T01:49:54.195" v="61" actId="962"/>
        <pc:sldMkLst>
          <pc:docMk/>
          <pc:sldMk cId="2037393434" sldId="381"/>
        </pc:sldMkLst>
        <pc:spChg chg="mod">
          <ac:chgData name="서현 이" userId="a9f8075b-e146-49eb-ac59-67d2acd4cb95" providerId="ADAL" clId="{51586F99-6082-5E4F-A2CF-2D5B2E2F8460}" dt="2022-07-19T01:49:39.821" v="53" actId="962"/>
          <ac:spMkLst>
            <pc:docMk/>
            <pc:sldMk cId="2037393434" sldId="381"/>
            <ac:spMk id="4" creationId="{25F91739-BE3B-1CB5-35E0-D424C65B5744}"/>
          </ac:spMkLst>
        </pc:spChg>
        <pc:spChg chg="mod">
          <ac:chgData name="서현 이" userId="a9f8075b-e146-49eb-ac59-67d2acd4cb95" providerId="ADAL" clId="{51586F99-6082-5E4F-A2CF-2D5B2E2F8460}" dt="2022-07-19T01:49:41.896" v="54" actId="962"/>
          <ac:spMkLst>
            <pc:docMk/>
            <pc:sldMk cId="2037393434" sldId="381"/>
            <ac:spMk id="11" creationId="{9EFDC772-76B7-00DE-31FD-8D5543A5471C}"/>
          </ac:spMkLst>
        </pc:spChg>
        <pc:spChg chg="mod">
          <ac:chgData name="서현 이" userId="a9f8075b-e146-49eb-ac59-67d2acd4cb95" providerId="ADAL" clId="{51586F99-6082-5E4F-A2CF-2D5B2E2F8460}" dt="2022-07-19T01:49:44.645" v="56" actId="962"/>
          <ac:spMkLst>
            <pc:docMk/>
            <pc:sldMk cId="2037393434" sldId="381"/>
            <ac:spMk id="12" creationId="{A9FC319A-D016-6BD2-DA68-7FA780D520FE}"/>
          </ac:spMkLst>
        </pc:spChg>
        <pc:spChg chg="mod">
          <ac:chgData name="서현 이" userId="a9f8075b-e146-49eb-ac59-67d2acd4cb95" providerId="ADAL" clId="{51586F99-6082-5E4F-A2CF-2D5B2E2F8460}" dt="2022-07-19T01:49:47.710" v="58" actId="962"/>
          <ac:spMkLst>
            <pc:docMk/>
            <pc:sldMk cId="2037393434" sldId="381"/>
            <ac:spMk id="13" creationId="{F6F0C4ED-E2ED-F7F6-2FF0-6D8F1F962530}"/>
          </ac:spMkLst>
        </pc:spChg>
        <pc:spChg chg="mod">
          <ac:chgData name="서현 이" userId="a9f8075b-e146-49eb-ac59-67d2acd4cb95" providerId="ADAL" clId="{51586F99-6082-5E4F-A2CF-2D5B2E2F8460}" dt="2022-07-19T01:49:49.910" v="59" actId="962"/>
          <ac:spMkLst>
            <pc:docMk/>
            <pc:sldMk cId="2037393434" sldId="381"/>
            <ac:spMk id="14" creationId="{BB2B8A9E-6051-6555-9083-AA1CB90264AF}"/>
          </ac:spMkLst>
        </pc:spChg>
        <pc:spChg chg="mod">
          <ac:chgData name="서현 이" userId="a9f8075b-e146-49eb-ac59-67d2acd4cb95" providerId="ADAL" clId="{51586F99-6082-5E4F-A2CF-2D5B2E2F8460}" dt="2022-07-19T01:49:52.410" v="60" actId="962"/>
          <ac:spMkLst>
            <pc:docMk/>
            <pc:sldMk cId="2037393434" sldId="381"/>
            <ac:spMk id="15" creationId="{52C6F5A4-2024-2EC4-7499-C032730FA7C3}"/>
          </ac:spMkLst>
        </pc:spChg>
        <pc:spChg chg="mod">
          <ac:chgData name="서현 이" userId="a9f8075b-e146-49eb-ac59-67d2acd4cb95" providerId="ADAL" clId="{51586F99-6082-5E4F-A2CF-2D5B2E2F8460}" dt="2022-07-19T01:49:54.195" v="61" actId="962"/>
          <ac:spMkLst>
            <pc:docMk/>
            <pc:sldMk cId="2037393434" sldId="381"/>
            <ac:spMk id="16" creationId="{4D754F0E-0A51-37A0-EFA5-D8E80978FCF5}"/>
          </ac:spMkLst>
        </pc:spChg>
      </pc:sldChg>
      <pc:sldChg chg="modSp mod">
        <pc:chgData name="서현 이" userId="a9f8075b-e146-49eb-ac59-67d2acd4cb95" providerId="ADAL" clId="{51586F99-6082-5E4F-A2CF-2D5B2E2F8460}" dt="2022-07-19T01:56:59.929" v="155" actId="14100"/>
        <pc:sldMkLst>
          <pc:docMk/>
          <pc:sldMk cId="3162362405" sldId="382"/>
        </pc:sldMkLst>
        <pc:spChg chg="mod">
          <ac:chgData name="서현 이" userId="a9f8075b-e146-49eb-ac59-67d2acd4cb95" providerId="ADAL" clId="{51586F99-6082-5E4F-A2CF-2D5B2E2F8460}" dt="2022-07-19T01:56:59.929" v="155" actId="14100"/>
          <ac:spMkLst>
            <pc:docMk/>
            <pc:sldMk cId="3162362405" sldId="382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1:29.143" v="70" actId="962"/>
          <ac:spMkLst>
            <pc:docMk/>
            <pc:sldMk cId="3162362405" sldId="382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6:55.864" v="154" actId="14100"/>
        <pc:sldMkLst>
          <pc:docMk/>
          <pc:sldMk cId="3290773292" sldId="383"/>
        </pc:sldMkLst>
        <pc:spChg chg="mod">
          <ac:chgData name="서현 이" userId="a9f8075b-e146-49eb-ac59-67d2acd4cb95" providerId="ADAL" clId="{51586F99-6082-5E4F-A2CF-2D5B2E2F8460}" dt="2022-07-19T01:56:55.864" v="154" actId="14100"/>
          <ac:spMkLst>
            <pc:docMk/>
            <pc:sldMk cId="3290773292" sldId="383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1:32.159" v="71" actId="962"/>
          <ac:spMkLst>
            <pc:docMk/>
            <pc:sldMk cId="3290773292" sldId="383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1:38.823" v="73" actId="962"/>
        <pc:sldMkLst>
          <pc:docMk/>
          <pc:sldMk cId="1381901024" sldId="384"/>
        </pc:sldMkLst>
        <pc:spChg chg="mod">
          <ac:chgData name="서현 이" userId="a9f8075b-e146-49eb-ac59-67d2acd4cb95" providerId="ADAL" clId="{51586F99-6082-5E4F-A2CF-2D5B2E2F8460}" dt="2022-07-19T01:51:38.823" v="73" actId="962"/>
          <ac:spMkLst>
            <pc:docMk/>
            <pc:sldMk cId="1381901024" sldId="384"/>
            <ac:spMk id="9" creationId="{636A7966-C0CF-9715-0AC8-78D0C7660B6B}"/>
          </ac:spMkLst>
        </pc:spChg>
      </pc:sldChg>
      <pc:sldChg chg="modSp ord">
        <pc:chgData name="서현 이" userId="a9f8075b-e146-49eb-ac59-67d2acd4cb95" providerId="ADAL" clId="{51586F99-6082-5E4F-A2CF-2D5B2E2F8460}" dt="2022-07-19T01:52:04.898" v="75" actId="20578"/>
        <pc:sldMkLst>
          <pc:docMk/>
          <pc:sldMk cId="332687176" sldId="385"/>
        </pc:sldMkLst>
        <pc:spChg chg="mod">
          <ac:chgData name="서현 이" userId="a9f8075b-e146-49eb-ac59-67d2acd4cb95" providerId="ADAL" clId="{51586F99-6082-5E4F-A2CF-2D5B2E2F8460}" dt="2022-07-19T01:51:42.039" v="74" actId="962"/>
          <ac:spMkLst>
            <pc:docMk/>
            <pc:sldMk cId="332687176" sldId="385"/>
            <ac:spMk id="9" creationId="{636A7966-C0CF-9715-0AC8-78D0C7660B6B}"/>
          </ac:spMkLst>
        </pc:spChg>
      </pc:sldChg>
      <pc:sldChg chg="modSp mod">
        <pc:chgData name="서현 이" userId="a9f8075b-e146-49eb-ac59-67d2acd4cb95" providerId="ADAL" clId="{51586F99-6082-5E4F-A2CF-2D5B2E2F8460}" dt="2022-07-19T01:57:10.914" v="157" actId="14100"/>
        <pc:sldMkLst>
          <pc:docMk/>
          <pc:sldMk cId="3648584213" sldId="386"/>
        </pc:sldMkLst>
        <pc:spChg chg="mod">
          <ac:chgData name="서현 이" userId="a9f8075b-e146-49eb-ac59-67d2acd4cb95" providerId="ADAL" clId="{51586F99-6082-5E4F-A2CF-2D5B2E2F8460}" dt="2022-07-19T01:57:10.914" v="157" actId="14100"/>
          <ac:spMkLst>
            <pc:docMk/>
            <pc:sldMk cId="3648584213" sldId="38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2:15.655" v="76" actId="962"/>
          <ac:spMkLst>
            <pc:docMk/>
            <pc:sldMk cId="3648584213" sldId="386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2:24.276" v="78" actId="962"/>
        <pc:sldMkLst>
          <pc:docMk/>
          <pc:sldMk cId="1790636725" sldId="387"/>
        </pc:sldMkLst>
        <pc:spChg chg="mod">
          <ac:chgData name="서현 이" userId="a9f8075b-e146-49eb-ac59-67d2acd4cb95" providerId="ADAL" clId="{51586F99-6082-5E4F-A2CF-2D5B2E2F8460}" dt="2022-07-19T01:52:24.276" v="78" actId="962"/>
          <ac:spMkLst>
            <pc:docMk/>
            <pc:sldMk cId="1790636725" sldId="387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8:09.902" v="39" actId="962"/>
        <pc:sldMkLst>
          <pc:docMk/>
          <pc:sldMk cId="970681534" sldId="395"/>
        </pc:sldMkLst>
        <pc:spChg chg="mod">
          <ac:chgData name="서현 이" userId="a9f8075b-e146-49eb-ac59-67d2acd4cb95" providerId="ADAL" clId="{51586F99-6082-5E4F-A2CF-2D5B2E2F8460}" dt="2022-07-19T01:48:09.902" v="39" actId="962"/>
          <ac:spMkLst>
            <pc:docMk/>
            <pc:sldMk cId="970681534" sldId="395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7:09.188" v="27" actId="962"/>
        <pc:sldMkLst>
          <pc:docMk/>
          <pc:sldMk cId="4153711940" sldId="396"/>
        </pc:sldMkLst>
        <pc:spChg chg="mod">
          <ac:chgData name="서현 이" userId="a9f8075b-e146-49eb-ac59-67d2acd4cb95" providerId="ADAL" clId="{51586F99-6082-5E4F-A2CF-2D5B2E2F8460}" dt="2022-07-19T01:47:09.188" v="27" actId="962"/>
          <ac:spMkLst>
            <pc:docMk/>
            <pc:sldMk cId="4153711940" sldId="396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6:35.031" v="151" actId="14100"/>
        <pc:sldMkLst>
          <pc:docMk/>
          <pc:sldMk cId="1125873893" sldId="398"/>
        </pc:sldMkLst>
        <pc:spChg chg="mod">
          <ac:chgData name="서현 이" userId="a9f8075b-e146-49eb-ac59-67d2acd4cb95" providerId="ADAL" clId="{51586F99-6082-5E4F-A2CF-2D5B2E2F8460}" dt="2022-07-19T01:56:35.031" v="151" actId="14100"/>
          <ac:spMkLst>
            <pc:docMk/>
            <pc:sldMk cId="1125873893" sldId="398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8:17.669" v="41" actId="962"/>
          <ac:spMkLst>
            <pc:docMk/>
            <pc:sldMk cId="1125873893" sldId="398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8:15.068" v="40" actId="962"/>
        <pc:sldMkLst>
          <pc:docMk/>
          <pc:sldMk cId="445392614" sldId="399"/>
        </pc:sldMkLst>
        <pc:spChg chg="mod">
          <ac:chgData name="서현 이" userId="a9f8075b-e146-49eb-ac59-67d2acd4cb95" providerId="ADAL" clId="{51586F99-6082-5E4F-A2CF-2D5B2E2F8460}" dt="2022-07-19T01:48:15.068" v="40" actId="962"/>
          <ac:spMkLst>
            <pc:docMk/>
            <pc:sldMk cId="445392614" sldId="399"/>
            <ac:spMk id="6" creationId="{0320ADFA-FD9B-D3F2-467D-ED54198594BF}"/>
          </ac:spMkLst>
        </pc:spChg>
      </pc:sldChg>
      <pc:sldChg chg="modSp">
        <pc:chgData name="서현 이" userId="a9f8075b-e146-49eb-ac59-67d2acd4cb95" providerId="ADAL" clId="{51586F99-6082-5E4F-A2CF-2D5B2E2F8460}" dt="2022-07-19T01:52:43.790" v="79" actId="962"/>
        <pc:sldMkLst>
          <pc:docMk/>
          <pc:sldMk cId="895580429" sldId="404"/>
        </pc:sldMkLst>
        <pc:spChg chg="mod">
          <ac:chgData name="서현 이" userId="a9f8075b-e146-49eb-ac59-67d2acd4cb95" providerId="ADAL" clId="{51586F99-6082-5E4F-A2CF-2D5B2E2F8460}" dt="2022-07-19T01:52:43.790" v="79" actId="962"/>
          <ac:spMkLst>
            <pc:docMk/>
            <pc:sldMk cId="895580429" sldId="404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2:58.771" v="80" actId="962"/>
        <pc:sldMkLst>
          <pc:docMk/>
          <pc:sldMk cId="2679817611" sldId="405"/>
        </pc:sldMkLst>
        <pc:spChg chg="mod">
          <ac:chgData name="서현 이" userId="a9f8075b-e146-49eb-ac59-67d2acd4cb95" providerId="ADAL" clId="{51586F99-6082-5E4F-A2CF-2D5B2E2F8460}" dt="2022-07-19T01:52:58.771" v="80" actId="962"/>
          <ac:spMkLst>
            <pc:docMk/>
            <pc:sldMk cId="2679817611" sldId="405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8:58.660" v="158" actId="14100"/>
        <pc:sldMkLst>
          <pc:docMk/>
          <pc:sldMk cId="3233638969" sldId="406"/>
        </pc:sldMkLst>
        <pc:spChg chg="mod">
          <ac:chgData name="서현 이" userId="a9f8075b-e146-49eb-ac59-67d2acd4cb95" providerId="ADAL" clId="{51586F99-6082-5E4F-A2CF-2D5B2E2F8460}" dt="2022-07-19T01:58:58.660" v="158" actId="14100"/>
          <ac:spMkLst>
            <pc:docMk/>
            <pc:sldMk cId="3233638969" sldId="40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02.288" v="81" actId="962"/>
          <ac:spMkLst>
            <pc:docMk/>
            <pc:sldMk cId="3233638969" sldId="406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07.026" v="159" actId="14100"/>
        <pc:sldMkLst>
          <pc:docMk/>
          <pc:sldMk cId="2879177002" sldId="407"/>
        </pc:sldMkLst>
        <pc:spChg chg="mod">
          <ac:chgData name="서현 이" userId="a9f8075b-e146-49eb-ac59-67d2acd4cb95" providerId="ADAL" clId="{51586F99-6082-5E4F-A2CF-2D5B2E2F8460}" dt="2022-07-19T01:59:07.026" v="159" actId="14100"/>
          <ac:spMkLst>
            <pc:docMk/>
            <pc:sldMk cId="2879177002" sldId="407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07.036" v="83" actId="962"/>
          <ac:spMkLst>
            <pc:docMk/>
            <pc:sldMk cId="2879177002" sldId="407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17.390" v="161" actId="14100"/>
        <pc:sldMkLst>
          <pc:docMk/>
          <pc:sldMk cId="222867289" sldId="408"/>
        </pc:sldMkLst>
        <pc:spChg chg="mod">
          <ac:chgData name="서현 이" userId="a9f8075b-e146-49eb-ac59-67d2acd4cb95" providerId="ADAL" clId="{51586F99-6082-5E4F-A2CF-2D5B2E2F8460}" dt="2022-07-19T01:59:17.390" v="161" actId="14100"/>
          <ac:spMkLst>
            <pc:docMk/>
            <pc:sldMk cId="222867289" sldId="408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11.272" v="85" actId="962"/>
          <ac:spMkLst>
            <pc:docMk/>
            <pc:sldMk cId="222867289" sldId="408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22.493" v="162" actId="14100"/>
        <pc:sldMkLst>
          <pc:docMk/>
          <pc:sldMk cId="2008319594" sldId="409"/>
        </pc:sldMkLst>
        <pc:spChg chg="mod">
          <ac:chgData name="서현 이" userId="a9f8075b-e146-49eb-ac59-67d2acd4cb95" providerId="ADAL" clId="{51586F99-6082-5E4F-A2CF-2D5B2E2F8460}" dt="2022-07-19T01:59:22.493" v="162" actId="14100"/>
          <ac:spMkLst>
            <pc:docMk/>
            <pc:sldMk cId="2008319594" sldId="40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16.472" v="87" actId="962"/>
          <ac:spMkLst>
            <pc:docMk/>
            <pc:sldMk cId="2008319594" sldId="409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3:27.638" v="89" actId="962"/>
        <pc:sldMkLst>
          <pc:docMk/>
          <pc:sldMk cId="3421319402" sldId="411"/>
        </pc:sldMkLst>
        <pc:spChg chg="mod">
          <ac:chgData name="서현 이" userId="a9f8075b-e146-49eb-ac59-67d2acd4cb95" providerId="ADAL" clId="{51586F99-6082-5E4F-A2CF-2D5B2E2F8460}" dt="2022-07-19T01:53:27.638" v="89" actId="962"/>
          <ac:spMkLst>
            <pc:docMk/>
            <pc:sldMk cId="3421319402" sldId="411"/>
            <ac:spMk id="5" creationId="{F2A6CFBD-E5F9-CDA0-7F33-B0B7F96B445E}"/>
          </ac:spMkLst>
        </pc:spChg>
      </pc:sldChg>
      <pc:sldChg chg="modSp mod">
        <pc:chgData name="서현 이" userId="a9f8075b-e146-49eb-ac59-67d2acd4cb95" providerId="ADAL" clId="{51586F99-6082-5E4F-A2CF-2D5B2E2F8460}" dt="2022-07-19T01:59:27.688" v="163" actId="14100"/>
        <pc:sldMkLst>
          <pc:docMk/>
          <pc:sldMk cId="2382848516" sldId="412"/>
        </pc:sldMkLst>
        <pc:spChg chg="mod">
          <ac:chgData name="서현 이" userId="a9f8075b-e146-49eb-ac59-67d2acd4cb95" providerId="ADAL" clId="{51586F99-6082-5E4F-A2CF-2D5B2E2F8460}" dt="2022-07-19T01:59:27.688" v="163" actId="14100"/>
          <ac:spMkLst>
            <pc:docMk/>
            <pc:sldMk cId="2382848516" sldId="412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34.004" v="90" actId="962"/>
          <ac:spMkLst>
            <pc:docMk/>
            <pc:sldMk cId="2382848516" sldId="412"/>
            <ac:spMk id="17" creationId="{09C04064-3285-C45D-B60B-0EB36164FC4C}"/>
          </ac:spMkLst>
        </pc:spChg>
      </pc:sldChg>
      <pc:sldChg chg="modSp mod ord">
        <pc:chgData name="서현 이" userId="a9f8075b-e146-49eb-ac59-67d2acd4cb95" providerId="ADAL" clId="{51586F99-6082-5E4F-A2CF-2D5B2E2F8460}" dt="2022-07-19T01:59:46.490" v="166" actId="20578"/>
        <pc:sldMkLst>
          <pc:docMk/>
          <pc:sldMk cId="2375902158" sldId="413"/>
        </pc:sldMkLst>
        <pc:spChg chg="mod">
          <ac:chgData name="서현 이" userId="a9f8075b-e146-49eb-ac59-67d2acd4cb95" providerId="ADAL" clId="{51586F99-6082-5E4F-A2CF-2D5B2E2F8460}" dt="2022-07-19T01:59:38.089" v="165" actId="14100"/>
          <ac:spMkLst>
            <pc:docMk/>
            <pc:sldMk cId="2375902158" sldId="413"/>
            <ac:spMk id="9" creationId="{636A7966-C0CF-9715-0AC8-78D0C7660B6B}"/>
          </ac:spMkLst>
        </pc:spChg>
      </pc:sldChg>
      <pc:sldChg chg="modSp mod">
        <pc:chgData name="서현 이" userId="a9f8075b-e146-49eb-ac59-67d2acd4cb95" providerId="ADAL" clId="{51586F99-6082-5E4F-A2CF-2D5B2E2F8460}" dt="2022-07-19T02:00:10.774" v="167" actId="14100"/>
        <pc:sldMkLst>
          <pc:docMk/>
          <pc:sldMk cId="883543509" sldId="414"/>
        </pc:sldMkLst>
        <pc:spChg chg="mod">
          <ac:chgData name="서현 이" userId="a9f8075b-e146-49eb-ac59-67d2acd4cb95" providerId="ADAL" clId="{51586F99-6082-5E4F-A2CF-2D5B2E2F8460}" dt="2022-07-19T02:00:10.774" v="167" actId="14100"/>
          <ac:spMkLst>
            <pc:docMk/>
            <pc:sldMk cId="883543509" sldId="41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46.606" v="96" actId="962"/>
          <ac:spMkLst>
            <pc:docMk/>
            <pc:sldMk cId="883543509" sldId="414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3:54.384" v="99" actId="962"/>
        <pc:sldMkLst>
          <pc:docMk/>
          <pc:sldMk cId="3837456049" sldId="415"/>
        </pc:sldMkLst>
        <pc:spChg chg="mod">
          <ac:chgData name="서현 이" userId="a9f8075b-e146-49eb-ac59-67d2acd4cb95" providerId="ADAL" clId="{51586F99-6082-5E4F-A2CF-2D5B2E2F8460}" dt="2022-07-19T01:53:54.384" v="99" actId="962"/>
          <ac:spMkLst>
            <pc:docMk/>
            <pc:sldMk cId="3837456049" sldId="415"/>
            <ac:spMk id="6" creationId="{DD8E9EB4-6597-D31A-DE90-E951DE14A716}"/>
          </ac:spMkLst>
        </pc:spChg>
      </pc:sldChg>
      <pc:sldChg chg="modSp">
        <pc:chgData name="서현 이" userId="a9f8075b-e146-49eb-ac59-67d2acd4cb95" providerId="ADAL" clId="{51586F99-6082-5E4F-A2CF-2D5B2E2F8460}" dt="2022-07-19T01:53:56.968" v="100" actId="962"/>
        <pc:sldMkLst>
          <pc:docMk/>
          <pc:sldMk cId="643274534" sldId="416"/>
        </pc:sldMkLst>
        <pc:spChg chg="mod">
          <ac:chgData name="서현 이" userId="a9f8075b-e146-49eb-ac59-67d2acd4cb95" providerId="ADAL" clId="{51586F99-6082-5E4F-A2CF-2D5B2E2F8460}" dt="2022-07-19T01:53:56.968" v="100" actId="962"/>
          <ac:spMkLst>
            <pc:docMk/>
            <pc:sldMk cId="643274534" sldId="416"/>
            <ac:spMk id="4" creationId="{45A4AA65-030C-AC28-D3DE-1F6984ECF462}"/>
          </ac:spMkLst>
        </pc:spChg>
      </pc:sldChg>
      <pc:sldChg chg="modSp">
        <pc:chgData name="서현 이" userId="a9f8075b-e146-49eb-ac59-67d2acd4cb95" providerId="ADAL" clId="{51586F99-6082-5E4F-A2CF-2D5B2E2F8460}" dt="2022-07-19T01:53:59.284" v="101" actId="962"/>
        <pc:sldMkLst>
          <pc:docMk/>
          <pc:sldMk cId="3287181666" sldId="417"/>
        </pc:sldMkLst>
        <pc:spChg chg="mod">
          <ac:chgData name="서현 이" userId="a9f8075b-e146-49eb-ac59-67d2acd4cb95" providerId="ADAL" clId="{51586F99-6082-5E4F-A2CF-2D5B2E2F8460}" dt="2022-07-19T01:53:59.284" v="101" actId="962"/>
          <ac:spMkLst>
            <pc:docMk/>
            <pc:sldMk cId="3287181666" sldId="417"/>
            <ac:spMk id="4" creationId="{A311FFFA-55D9-4E52-0963-25497DE8AA7E}"/>
          </ac:spMkLst>
        </pc:spChg>
      </pc:sldChg>
      <pc:sldChg chg="modSp">
        <pc:chgData name="서현 이" userId="a9f8075b-e146-49eb-ac59-67d2acd4cb95" providerId="ADAL" clId="{51586F99-6082-5E4F-A2CF-2D5B2E2F8460}" dt="2022-07-19T01:54:02.087" v="102" actId="962"/>
        <pc:sldMkLst>
          <pc:docMk/>
          <pc:sldMk cId="879851636" sldId="418"/>
        </pc:sldMkLst>
        <pc:spChg chg="mod">
          <ac:chgData name="서현 이" userId="a9f8075b-e146-49eb-ac59-67d2acd4cb95" providerId="ADAL" clId="{51586F99-6082-5E4F-A2CF-2D5B2E2F8460}" dt="2022-07-19T01:54:02.087" v="102" actId="962"/>
          <ac:spMkLst>
            <pc:docMk/>
            <pc:sldMk cId="879851636" sldId="418"/>
            <ac:spMk id="4" creationId="{E473E5D6-88F9-7687-7A4B-CF296604F02D}"/>
          </ac:spMkLst>
        </pc:spChg>
      </pc:sldChg>
      <pc:sldChg chg="modSp mod">
        <pc:chgData name="서현 이" userId="a9f8075b-e146-49eb-ac59-67d2acd4cb95" providerId="ADAL" clId="{51586F99-6082-5E4F-A2CF-2D5B2E2F8460}" dt="2022-07-19T01:59:32.288" v="164" actId="14100"/>
        <pc:sldMkLst>
          <pc:docMk/>
          <pc:sldMk cId="3490958221" sldId="419"/>
        </pc:sldMkLst>
        <pc:spChg chg="mod">
          <ac:chgData name="서현 이" userId="a9f8075b-e146-49eb-ac59-67d2acd4cb95" providerId="ADAL" clId="{51586F99-6082-5E4F-A2CF-2D5B2E2F8460}" dt="2022-07-19T01:59:32.288" v="164" actId="14100"/>
          <ac:spMkLst>
            <pc:docMk/>
            <pc:sldMk cId="3490958221" sldId="41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38.934" v="92" actId="962"/>
          <ac:spMkLst>
            <pc:docMk/>
            <pc:sldMk cId="3490958221" sldId="419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0:12.345" v="62" actId="962"/>
        <pc:sldMkLst>
          <pc:docMk/>
          <pc:sldMk cId="2150738188" sldId="420"/>
        </pc:sldMkLst>
        <pc:spChg chg="mod">
          <ac:chgData name="서현 이" userId="a9f8075b-e146-49eb-ac59-67d2acd4cb95" providerId="ADAL" clId="{51586F99-6082-5E4F-A2CF-2D5B2E2F8460}" dt="2022-07-19T01:50:12.345" v="62" actId="962"/>
          <ac:spMkLst>
            <pc:docMk/>
            <pc:sldMk cId="2150738188" sldId="420"/>
            <ac:spMk id="16" creationId="{4D754F0E-0A51-37A0-EFA5-D8E80978FCF5}"/>
          </ac:spMkLst>
        </pc:spChg>
      </pc:sldChg>
      <pc:sldChg chg="modSp">
        <pc:chgData name="서현 이" userId="a9f8075b-e146-49eb-ac59-67d2acd4cb95" providerId="ADAL" clId="{51586F99-6082-5E4F-A2CF-2D5B2E2F8460}" dt="2022-07-19T01:50:25.509" v="63" actId="962"/>
        <pc:sldMkLst>
          <pc:docMk/>
          <pc:sldMk cId="2570171298" sldId="421"/>
        </pc:sldMkLst>
        <pc:spChg chg="mod">
          <ac:chgData name="서현 이" userId="a9f8075b-e146-49eb-ac59-67d2acd4cb95" providerId="ADAL" clId="{51586F99-6082-5E4F-A2CF-2D5B2E2F8460}" dt="2022-07-19T01:50:25.509" v="63" actId="962"/>
          <ac:spMkLst>
            <pc:docMk/>
            <pc:sldMk cId="2570171298" sldId="421"/>
            <ac:spMk id="16" creationId="{4D754F0E-0A51-37A0-EFA5-D8E80978FCF5}"/>
          </ac:spMkLst>
        </pc:spChg>
      </pc:sldChg>
      <pc:sldChg chg="del">
        <pc:chgData name="서현 이" userId="a9f8075b-e146-49eb-ac59-67d2acd4cb95" providerId="ADAL" clId="{51586F99-6082-5E4F-A2CF-2D5B2E2F8460}" dt="2022-07-19T01:50:34.796" v="65" actId="2696"/>
        <pc:sldMkLst>
          <pc:docMk/>
          <pc:sldMk cId="4103234324" sldId="422"/>
        </pc:sldMkLst>
      </pc:sldChg>
      <pc:sldChg chg="modSp">
        <pc:chgData name="서현 이" userId="a9f8075b-e146-49eb-ac59-67d2acd4cb95" providerId="ADAL" clId="{51586F99-6082-5E4F-A2CF-2D5B2E2F8460}" dt="2022-07-19T01:51:15.144" v="68" actId="962"/>
        <pc:sldMkLst>
          <pc:docMk/>
          <pc:sldMk cId="398246637" sldId="423"/>
        </pc:sldMkLst>
        <pc:spChg chg="mod">
          <ac:chgData name="서현 이" userId="a9f8075b-e146-49eb-ac59-67d2acd4cb95" providerId="ADAL" clId="{51586F99-6082-5E4F-A2CF-2D5B2E2F8460}" dt="2022-07-19T01:51:15.144" v="68" actId="962"/>
          <ac:spMkLst>
            <pc:docMk/>
            <pc:sldMk cId="398246637" sldId="423"/>
            <ac:spMk id="8" creationId="{B7829E1E-7964-7F25-BAEF-2565B3BAC4B7}"/>
          </ac:spMkLst>
        </pc:spChg>
        <pc:spChg chg="mod">
          <ac:chgData name="서현 이" userId="a9f8075b-e146-49eb-ac59-67d2acd4cb95" providerId="ADAL" clId="{51586F99-6082-5E4F-A2CF-2D5B2E2F8460}" dt="2022-07-19T01:50:53.161" v="66" actId="962"/>
          <ac:spMkLst>
            <pc:docMk/>
            <pc:sldMk cId="398246637" sldId="423"/>
            <ac:spMk id="16" creationId="{4D754F0E-0A51-37A0-EFA5-D8E80978FCF5}"/>
          </ac:spMkLst>
        </pc:spChg>
      </pc:sldChg>
      <pc:sldChg chg="modSp mod">
        <pc:chgData name="서현 이" userId="a9f8075b-e146-49eb-ac59-67d2acd4cb95" providerId="ADAL" clId="{51586F99-6082-5E4F-A2CF-2D5B2E2F8460}" dt="2022-07-19T02:00:19.653" v="168" actId="14100"/>
        <pc:sldMkLst>
          <pc:docMk/>
          <pc:sldMk cId="230394117" sldId="424"/>
        </pc:sldMkLst>
        <pc:spChg chg="mod">
          <ac:chgData name="서현 이" userId="a9f8075b-e146-49eb-ac59-67d2acd4cb95" providerId="ADAL" clId="{51586F99-6082-5E4F-A2CF-2D5B2E2F8460}" dt="2022-07-19T02:00:19.653" v="168" actId="14100"/>
          <ac:spMkLst>
            <pc:docMk/>
            <pc:sldMk cId="230394117" sldId="42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04.987" v="103" actId="962"/>
          <ac:spMkLst>
            <pc:docMk/>
            <pc:sldMk cId="230394117" sldId="42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0:24.237" v="169" actId="14100"/>
        <pc:sldMkLst>
          <pc:docMk/>
          <pc:sldMk cId="1466206550" sldId="425"/>
        </pc:sldMkLst>
        <pc:spChg chg="mod">
          <ac:chgData name="서현 이" userId="a9f8075b-e146-49eb-ac59-67d2acd4cb95" providerId="ADAL" clId="{51586F99-6082-5E4F-A2CF-2D5B2E2F8460}" dt="2022-07-19T02:00:24.237" v="169" actId="14100"/>
          <ac:spMkLst>
            <pc:docMk/>
            <pc:sldMk cId="1466206550" sldId="42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09.570" v="106" actId="962"/>
          <ac:spMkLst>
            <pc:docMk/>
            <pc:sldMk cId="1466206550" sldId="425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15.283" v="109" actId="962"/>
        <pc:sldMkLst>
          <pc:docMk/>
          <pc:sldMk cId="1240820736" sldId="426"/>
        </pc:sldMkLst>
        <pc:spChg chg="mod">
          <ac:chgData name="서현 이" userId="a9f8075b-e146-49eb-ac59-67d2acd4cb95" providerId="ADAL" clId="{51586F99-6082-5E4F-A2CF-2D5B2E2F8460}" dt="2022-07-19T01:54:15.283" v="109" actId="962"/>
          <ac:spMkLst>
            <pc:docMk/>
            <pc:sldMk cId="1240820736" sldId="426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18.153" v="110" actId="962"/>
        <pc:sldMkLst>
          <pc:docMk/>
          <pc:sldMk cId="3496913423" sldId="427"/>
        </pc:sldMkLst>
        <pc:spChg chg="mod">
          <ac:chgData name="서현 이" userId="a9f8075b-e146-49eb-ac59-67d2acd4cb95" providerId="ADAL" clId="{51586F99-6082-5E4F-A2CF-2D5B2E2F8460}" dt="2022-07-19T01:54:18.153" v="110" actId="962"/>
          <ac:spMkLst>
            <pc:docMk/>
            <pc:sldMk cId="3496913423" sldId="427"/>
            <ac:spMk id="4" creationId="{E3C0D4BF-7D4F-6B17-6B11-B0B6ADC000A1}"/>
          </ac:spMkLst>
        </pc:spChg>
      </pc:sldChg>
      <pc:sldChg chg="modSp">
        <pc:chgData name="서현 이" userId="a9f8075b-e146-49eb-ac59-67d2acd4cb95" providerId="ADAL" clId="{51586F99-6082-5E4F-A2CF-2D5B2E2F8460}" dt="2022-07-19T01:54:20.854" v="111" actId="962"/>
        <pc:sldMkLst>
          <pc:docMk/>
          <pc:sldMk cId="1757653850" sldId="428"/>
        </pc:sldMkLst>
        <pc:spChg chg="mod">
          <ac:chgData name="서현 이" userId="a9f8075b-e146-49eb-ac59-67d2acd4cb95" providerId="ADAL" clId="{51586F99-6082-5E4F-A2CF-2D5B2E2F8460}" dt="2022-07-19T01:54:20.854" v="111" actId="962"/>
          <ac:spMkLst>
            <pc:docMk/>
            <pc:sldMk cId="1757653850" sldId="428"/>
            <ac:spMk id="4" creationId="{E3C0D4BF-7D4F-6B17-6B11-B0B6ADC000A1}"/>
          </ac:spMkLst>
        </pc:spChg>
      </pc:sldChg>
      <pc:sldChg chg="modSp">
        <pc:chgData name="서현 이" userId="a9f8075b-e146-49eb-ac59-67d2acd4cb95" providerId="ADAL" clId="{51586F99-6082-5E4F-A2CF-2D5B2E2F8460}" dt="2022-07-19T01:54:23.788" v="112" actId="962"/>
        <pc:sldMkLst>
          <pc:docMk/>
          <pc:sldMk cId="3021937362" sldId="429"/>
        </pc:sldMkLst>
        <pc:spChg chg="mod">
          <ac:chgData name="서현 이" userId="a9f8075b-e146-49eb-ac59-67d2acd4cb95" providerId="ADAL" clId="{51586F99-6082-5E4F-A2CF-2D5B2E2F8460}" dt="2022-07-19T01:54:23.788" v="112" actId="962"/>
          <ac:spMkLst>
            <pc:docMk/>
            <pc:sldMk cId="3021937362" sldId="429"/>
            <ac:spMk id="4" creationId="{E3C0D4BF-7D4F-6B17-6B11-B0B6ADC000A1}"/>
          </ac:spMkLst>
        </pc:spChg>
      </pc:sldChg>
      <pc:sldChg chg="modSp mod">
        <pc:chgData name="서현 이" userId="a9f8075b-e146-49eb-ac59-67d2acd4cb95" providerId="ADAL" clId="{51586F99-6082-5E4F-A2CF-2D5B2E2F8460}" dt="2022-07-19T02:00:32.438" v="170" actId="14100"/>
        <pc:sldMkLst>
          <pc:docMk/>
          <pc:sldMk cId="3407582699" sldId="430"/>
        </pc:sldMkLst>
        <pc:spChg chg="mod">
          <ac:chgData name="서현 이" userId="a9f8075b-e146-49eb-ac59-67d2acd4cb95" providerId="ADAL" clId="{51586F99-6082-5E4F-A2CF-2D5B2E2F8460}" dt="2022-07-19T02:00:32.438" v="170" actId="14100"/>
          <ac:spMkLst>
            <pc:docMk/>
            <pc:sldMk cId="3407582699" sldId="430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29.832" v="114" actId="962"/>
          <ac:spMkLst>
            <pc:docMk/>
            <pc:sldMk cId="3407582699" sldId="430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34.586" v="117" actId="962"/>
        <pc:sldMkLst>
          <pc:docMk/>
          <pc:sldMk cId="1448287696" sldId="431"/>
        </pc:sldMkLst>
        <pc:spChg chg="mod">
          <ac:chgData name="서현 이" userId="a9f8075b-e146-49eb-ac59-67d2acd4cb95" providerId="ADAL" clId="{51586F99-6082-5E4F-A2CF-2D5B2E2F8460}" dt="2022-07-19T01:54:34.586" v="117" actId="962"/>
          <ac:spMkLst>
            <pc:docMk/>
            <pc:sldMk cId="1448287696" sldId="431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32.599" v="115" actId="962"/>
          <ac:spMkLst>
            <pc:docMk/>
            <pc:sldMk cId="1448287696" sldId="431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39.570" v="118" actId="962"/>
        <pc:sldMkLst>
          <pc:docMk/>
          <pc:sldMk cId="3107927641" sldId="433"/>
        </pc:sldMkLst>
        <pc:spChg chg="mod">
          <ac:chgData name="서현 이" userId="a9f8075b-e146-49eb-ac59-67d2acd4cb95" providerId="ADAL" clId="{51586F99-6082-5E4F-A2CF-2D5B2E2F8460}" dt="2022-07-19T01:54:39.570" v="118" actId="962"/>
          <ac:spMkLst>
            <pc:docMk/>
            <pc:sldMk cId="3107927641" sldId="433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4:46.149" v="121" actId="962"/>
        <pc:sldMkLst>
          <pc:docMk/>
          <pc:sldMk cId="3781066050" sldId="434"/>
        </pc:sldMkLst>
        <pc:spChg chg="mod">
          <ac:chgData name="서현 이" userId="a9f8075b-e146-49eb-ac59-67d2acd4cb95" providerId="ADAL" clId="{51586F99-6082-5E4F-A2CF-2D5B2E2F8460}" dt="2022-07-19T01:54:44.149" v="119" actId="962"/>
          <ac:spMkLst>
            <pc:docMk/>
            <pc:sldMk cId="3781066050" sldId="43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46.149" v="121" actId="962"/>
          <ac:spMkLst>
            <pc:docMk/>
            <pc:sldMk cId="3781066050" sldId="43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05.088" v="171" actId="14100"/>
        <pc:sldMkLst>
          <pc:docMk/>
          <pc:sldMk cId="2987514175" sldId="435"/>
        </pc:sldMkLst>
        <pc:spChg chg="mod">
          <ac:chgData name="서현 이" userId="a9f8075b-e146-49eb-ac59-67d2acd4cb95" providerId="ADAL" clId="{51586F99-6082-5E4F-A2CF-2D5B2E2F8460}" dt="2022-07-19T02:01:05.088" v="171" actId="14100"/>
          <ac:spMkLst>
            <pc:docMk/>
            <pc:sldMk cId="2987514175" sldId="43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48.599" v="122" actId="962"/>
          <ac:spMkLst>
            <pc:docMk/>
            <pc:sldMk cId="2987514175" sldId="435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54.669" v="125" actId="962"/>
        <pc:sldMkLst>
          <pc:docMk/>
          <pc:sldMk cId="1298445478" sldId="436"/>
        </pc:sldMkLst>
        <pc:spChg chg="mod">
          <ac:chgData name="서현 이" userId="a9f8075b-e146-49eb-ac59-67d2acd4cb95" providerId="ADAL" clId="{51586F99-6082-5E4F-A2CF-2D5B2E2F8460}" dt="2022-07-19T01:54:54.669" v="125" actId="962"/>
          <ac:spMkLst>
            <pc:docMk/>
            <pc:sldMk cId="1298445478" sldId="436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29.619" v="176" actId="14100"/>
        <pc:sldMkLst>
          <pc:docMk/>
          <pc:sldMk cId="2326088464" sldId="437"/>
        </pc:sldMkLst>
        <pc:spChg chg="mod">
          <ac:chgData name="서현 이" userId="a9f8075b-e146-49eb-ac59-67d2acd4cb95" providerId="ADAL" clId="{51586F99-6082-5E4F-A2CF-2D5B2E2F8460}" dt="2022-07-19T02:01:29.619" v="176" actId="14100"/>
          <ac:spMkLst>
            <pc:docMk/>
            <pc:sldMk cId="2326088464" sldId="437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16.917" v="136" actId="962"/>
          <ac:spMkLst>
            <pc:docMk/>
            <pc:sldMk cId="2326088464" sldId="437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5:23.897" v="140" actId="962"/>
        <pc:sldMkLst>
          <pc:docMk/>
          <pc:sldMk cId="2904588723" sldId="438"/>
        </pc:sldMkLst>
        <pc:spChg chg="mod">
          <ac:chgData name="서현 이" userId="a9f8075b-e146-49eb-ac59-67d2acd4cb95" providerId="ADAL" clId="{51586F99-6082-5E4F-A2CF-2D5B2E2F8460}" dt="2022-07-19T01:55:23.897" v="140" actId="962"/>
          <ac:spMkLst>
            <pc:docMk/>
            <pc:sldMk cId="2904588723" sldId="438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17.835" v="174" actId="14100"/>
        <pc:sldMkLst>
          <pc:docMk/>
          <pc:sldMk cId="3343722457" sldId="439"/>
        </pc:sldMkLst>
        <pc:spChg chg="mod">
          <ac:chgData name="서현 이" userId="a9f8075b-e146-49eb-ac59-67d2acd4cb95" providerId="ADAL" clId="{51586F99-6082-5E4F-A2CF-2D5B2E2F8460}" dt="2022-07-19T02:01:17.835" v="174" actId="14100"/>
          <ac:spMkLst>
            <pc:docMk/>
            <pc:sldMk cId="3343722457" sldId="43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4.765" v="131" actId="962"/>
          <ac:spMkLst>
            <pc:docMk/>
            <pc:sldMk cId="3343722457" sldId="439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24.205" v="175" actId="14100"/>
        <pc:sldMkLst>
          <pc:docMk/>
          <pc:sldMk cId="1560692909" sldId="440"/>
        </pc:sldMkLst>
        <pc:spChg chg="mod">
          <ac:chgData name="서현 이" userId="a9f8075b-e146-49eb-ac59-67d2acd4cb95" providerId="ADAL" clId="{51586F99-6082-5E4F-A2CF-2D5B2E2F8460}" dt="2022-07-19T02:01:24.205" v="175" actId="14100"/>
          <ac:spMkLst>
            <pc:docMk/>
            <pc:sldMk cId="1560692909" sldId="440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9.231" v="133" actId="962"/>
          <ac:spMkLst>
            <pc:docMk/>
            <pc:sldMk cId="1560692909" sldId="440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5:21.348" v="139" actId="962"/>
        <pc:sldMkLst>
          <pc:docMk/>
          <pc:sldMk cId="3271240801" sldId="441"/>
        </pc:sldMkLst>
        <pc:spChg chg="mod">
          <ac:chgData name="서현 이" userId="a9f8075b-e146-49eb-ac59-67d2acd4cb95" providerId="ADAL" clId="{51586F99-6082-5E4F-A2CF-2D5B2E2F8460}" dt="2022-07-19T01:55:21.348" v="139" actId="962"/>
          <ac:spMkLst>
            <pc:docMk/>
            <pc:sldMk cId="3271240801" sldId="441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5:26.051" v="141" actId="962"/>
        <pc:sldMkLst>
          <pc:docMk/>
          <pc:sldMk cId="806753130" sldId="442"/>
        </pc:sldMkLst>
        <pc:spChg chg="mod">
          <ac:chgData name="서현 이" userId="a9f8075b-e146-49eb-ac59-67d2acd4cb95" providerId="ADAL" clId="{51586F99-6082-5E4F-A2CF-2D5B2E2F8460}" dt="2022-07-19T01:55:26.051" v="141" actId="962"/>
          <ac:spMkLst>
            <pc:docMk/>
            <pc:sldMk cId="806753130" sldId="44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5:31.800" v="142" actId="962"/>
        <pc:sldMkLst>
          <pc:docMk/>
          <pc:sldMk cId="652614176" sldId="443"/>
        </pc:sldMkLst>
        <pc:spChg chg="mod">
          <ac:chgData name="서현 이" userId="a9f8075b-e146-49eb-ac59-67d2acd4cb95" providerId="ADAL" clId="{51586F99-6082-5E4F-A2CF-2D5B2E2F8460}" dt="2022-07-19T01:55:31.800" v="142" actId="962"/>
          <ac:spMkLst>
            <pc:docMk/>
            <pc:sldMk cId="652614176" sldId="443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38.500" v="177" actId="14100"/>
        <pc:sldMkLst>
          <pc:docMk/>
          <pc:sldMk cId="4133094896" sldId="444"/>
        </pc:sldMkLst>
        <pc:spChg chg="mod">
          <ac:chgData name="서현 이" userId="a9f8075b-e146-49eb-ac59-67d2acd4cb95" providerId="ADAL" clId="{51586F99-6082-5E4F-A2CF-2D5B2E2F8460}" dt="2022-07-19T02:01:38.500" v="177" actId="14100"/>
          <ac:spMkLst>
            <pc:docMk/>
            <pc:sldMk cId="4133094896" sldId="44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37.047" v="145" actId="962"/>
          <ac:spMkLst>
            <pc:docMk/>
            <pc:sldMk cId="4133094896" sldId="44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12.316" v="173" actId="14100"/>
        <pc:sldMkLst>
          <pc:docMk/>
          <pc:sldMk cId="2902455644" sldId="445"/>
        </pc:sldMkLst>
        <pc:spChg chg="mod">
          <ac:chgData name="서현 이" userId="a9f8075b-e146-49eb-ac59-67d2acd4cb95" providerId="ADAL" clId="{51586F99-6082-5E4F-A2CF-2D5B2E2F8460}" dt="2022-07-19T02:01:12.316" v="173" actId="14100"/>
          <ac:spMkLst>
            <pc:docMk/>
            <pc:sldMk cId="2902455644" sldId="44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2.132" v="130" actId="962"/>
          <ac:spMkLst>
            <pc:docMk/>
            <pc:sldMk cId="2902455644" sldId="445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44.337" v="178" actId="14100"/>
        <pc:sldMkLst>
          <pc:docMk/>
          <pc:sldMk cId="676021801" sldId="446"/>
        </pc:sldMkLst>
        <pc:spChg chg="mod">
          <ac:chgData name="서현 이" userId="a9f8075b-e146-49eb-ac59-67d2acd4cb95" providerId="ADAL" clId="{51586F99-6082-5E4F-A2CF-2D5B2E2F8460}" dt="2022-07-19T02:01:44.337" v="178" actId="14100"/>
          <ac:spMkLst>
            <pc:docMk/>
            <pc:sldMk cId="676021801" sldId="44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39.647" v="146" actId="962"/>
          <ac:spMkLst>
            <pc:docMk/>
            <pc:sldMk cId="676021801" sldId="446"/>
            <ac:spMk id="17" creationId="{09C04064-3285-C45D-B60B-0EB36164FC4C}"/>
          </ac:spMkLst>
        </pc:spChg>
      </pc:sldChg>
      <pc:sldChg chg="delSp add setBg delDesignElem">
        <pc:chgData name="서현 이" userId="a9f8075b-e146-49eb-ac59-67d2acd4cb95" providerId="ADAL" clId="{51586F99-6082-5E4F-A2CF-2D5B2E2F8460}" dt="2022-07-19T01:07:05.110" v="5"/>
        <pc:sldMkLst>
          <pc:docMk/>
          <pc:sldMk cId="1888845932" sldId="448"/>
        </pc:sldMkLst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9" creationId="{6CA2C65D-0168-1245-86C8-62A8A6F7B813}"/>
          </ac:spMkLst>
        </pc:spChg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11" creationId="{56EC6756-249A-354D-B2C0-DA82BEEEC9B9}"/>
          </ac:spMkLst>
        </pc:spChg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13" creationId="{99B14128-2D03-F14B-8681-9410A28F3AA2}"/>
          </ac:spMkLst>
        </pc:spChg>
      </pc:sldChg>
      <pc:sldChg chg="modSp add">
        <pc:chgData name="서현 이" userId="a9f8075b-e146-49eb-ac59-67d2acd4cb95" providerId="ADAL" clId="{51586F99-6082-5E4F-A2CF-2D5B2E2F8460}" dt="2022-07-19T01:51:11.527" v="67" actId="962"/>
        <pc:sldMkLst>
          <pc:docMk/>
          <pc:sldMk cId="1283344640" sldId="449"/>
        </pc:sldMkLst>
        <pc:spChg chg="mod">
          <ac:chgData name="서현 이" userId="a9f8075b-e146-49eb-ac59-67d2acd4cb95" providerId="ADAL" clId="{51586F99-6082-5E4F-A2CF-2D5B2E2F8460}" dt="2022-07-19T01:51:11.527" v="67" actId="962"/>
          <ac:spMkLst>
            <pc:docMk/>
            <pc:sldMk cId="1283344640" sldId="449"/>
            <ac:spMk id="8" creationId="{B7829E1E-7964-7F25-BAEF-2565B3BAC4B7}"/>
          </ac:spMkLst>
        </pc:spChg>
      </pc:sldChg>
      <pc:sldChg chg="modSp add mod">
        <pc:chgData name="서현 이" userId="a9f8075b-e146-49eb-ac59-67d2acd4cb95" providerId="ADAL" clId="{51586F99-6082-5E4F-A2CF-2D5B2E2F8460}" dt="2022-07-19T02:03:27.838" v="186" actId="207"/>
        <pc:sldMkLst>
          <pc:docMk/>
          <pc:sldMk cId="972185456" sldId="450"/>
        </pc:sldMkLst>
        <pc:spChg chg="mod">
          <ac:chgData name="서현 이" userId="a9f8075b-e146-49eb-ac59-67d2acd4cb95" providerId="ADAL" clId="{51586F99-6082-5E4F-A2CF-2D5B2E2F8460}" dt="2022-07-19T02:03:27.838" v="186" actId="207"/>
          <ac:spMkLst>
            <pc:docMk/>
            <pc:sldMk cId="972185456" sldId="450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51586F99-6082-5E4F-A2CF-2D5B2E2F8460}" dt="2022-07-19T02:04:26.003" v="209" actId="20577"/>
        <pc:sldMkLst>
          <pc:docMk/>
          <pc:sldMk cId="2869085105" sldId="451"/>
        </pc:sldMkLst>
        <pc:spChg chg="mod">
          <ac:chgData name="서현 이" userId="a9f8075b-e146-49eb-ac59-67d2acd4cb95" providerId="ADAL" clId="{51586F99-6082-5E4F-A2CF-2D5B2E2F8460}" dt="2022-07-19T02:04:26.003" v="209" actId="20577"/>
          <ac:spMkLst>
            <pc:docMk/>
            <pc:sldMk cId="2869085105" sldId="451"/>
            <ac:spMk id="9" creationId="{636A7966-C0CF-9715-0AC8-78D0C7660B6B}"/>
          </ac:spMkLst>
        </pc:spChg>
      </pc:sldChg>
      <pc:sldChg chg="add del">
        <pc:chgData name="서현 이" userId="a9f8075b-e146-49eb-ac59-67d2acd4cb95" providerId="ADAL" clId="{51586F99-6082-5E4F-A2CF-2D5B2E2F8460}" dt="2022-07-19T02:03:31.233" v="187" actId="2696"/>
        <pc:sldMkLst>
          <pc:docMk/>
          <pc:sldMk cId="3639337757" sldId="451"/>
        </pc:sldMkLst>
      </pc:sldChg>
    </pc:docChg>
  </pc:docChgLst>
  <pc:docChgLst>
    <pc:chgData name="이서현" userId="a9f8075b-e146-49eb-ac59-67d2acd4cb95" providerId="ADAL" clId="{EFA08E07-1744-4875-8F79-E8BF29FA50B1}"/>
    <pc:docChg chg="undo custSel addSld delSld modSld sldOrd">
      <pc:chgData name="이서현" userId="a9f8075b-e146-49eb-ac59-67d2acd4cb95" providerId="ADAL" clId="{EFA08E07-1744-4875-8F79-E8BF29FA50B1}" dt="2022-07-25T17:31:44.729" v="3540" actId="20577"/>
      <pc:docMkLst>
        <pc:docMk/>
      </pc:docMkLst>
      <pc:sldChg chg="add del">
        <pc:chgData name="이서현" userId="a9f8075b-e146-49eb-ac59-67d2acd4cb95" providerId="ADAL" clId="{EFA08E07-1744-4875-8F79-E8BF29FA50B1}" dt="2022-07-25T07:03:52.102" v="18"/>
        <pc:sldMkLst>
          <pc:docMk/>
          <pc:sldMk cId="2241002741" sldId="335"/>
        </pc:sldMkLst>
      </pc:sldChg>
      <pc:sldChg chg="add del ord">
        <pc:chgData name="이서현" userId="a9f8075b-e146-49eb-ac59-67d2acd4cb95" providerId="ADAL" clId="{EFA08E07-1744-4875-8F79-E8BF29FA50B1}" dt="2022-07-25T07:05:57.430" v="37"/>
        <pc:sldMkLst>
          <pc:docMk/>
          <pc:sldMk cId="408475039" sldId="336"/>
        </pc:sldMkLst>
      </pc:sldChg>
      <pc:sldChg chg="add del">
        <pc:chgData name="이서현" userId="a9f8075b-e146-49eb-ac59-67d2acd4cb95" providerId="ADAL" clId="{EFA08E07-1744-4875-8F79-E8BF29FA50B1}" dt="2022-07-25T07:03:52.102" v="18"/>
        <pc:sldMkLst>
          <pc:docMk/>
          <pc:sldMk cId="1497518005" sldId="337"/>
        </pc:sldMkLst>
      </pc:sldChg>
      <pc:sldChg chg="add del ord">
        <pc:chgData name="이서현" userId="a9f8075b-e146-49eb-ac59-67d2acd4cb95" providerId="ADAL" clId="{EFA08E07-1744-4875-8F79-E8BF29FA50B1}" dt="2022-07-25T07:06:08.336" v="39"/>
        <pc:sldMkLst>
          <pc:docMk/>
          <pc:sldMk cId="1014645868" sldId="33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102713190" sldId="33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179273938" sldId="34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414579081" sldId="34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246892015" sldId="34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867199282" sldId="34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29218796" sldId="34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566430627" sldId="345"/>
        </pc:sldMkLst>
      </pc:sldChg>
      <pc:sldChg chg="modSp mod">
        <pc:chgData name="이서현" userId="a9f8075b-e146-49eb-ac59-67d2acd4cb95" providerId="ADAL" clId="{EFA08E07-1744-4875-8F79-E8BF29FA50B1}" dt="2022-07-25T17:19:28.637" v="3351"/>
        <pc:sldMkLst>
          <pc:docMk/>
          <pc:sldMk cId="3224236568" sldId="347"/>
        </pc:sldMkLst>
        <pc:spChg chg="mod">
          <ac:chgData name="이서현" userId="a9f8075b-e146-49eb-ac59-67d2acd4cb95" providerId="ADAL" clId="{EFA08E07-1744-4875-8F79-E8BF29FA50B1}" dt="2022-07-25T17:19:28.637" v="3351"/>
          <ac:spMkLst>
            <pc:docMk/>
            <pc:sldMk cId="3224236568" sldId="347"/>
            <ac:spMk id="3" creationId="{D6E2EA44-8F28-D057-0417-48DF8F802853}"/>
          </ac:spMkLst>
        </pc:sp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239009134" sldId="34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948921683" sldId="34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17520238" sldId="35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00718919" sldId="35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954638515" sldId="35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840412424" sldId="35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4805670" sldId="35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72180907" sldId="35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863369021" sldId="35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542958603" sldId="35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379279259" sldId="35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688291607" sldId="36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26841866" sldId="36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21438380" sldId="36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762075534" sldId="36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42325440" sldId="36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22244091" sldId="36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520682318" sldId="36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970956423" sldId="36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99150318" sldId="36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45461339" sldId="36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697939706" sldId="37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77917966" sldId="37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79824124" sldId="37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21227132" sldId="37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177091843" sldId="37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266162147" sldId="37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5544687" sldId="37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98575820" sldId="37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041775498" sldId="37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05833398" sldId="38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37393434" sldId="38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162362405" sldId="382"/>
        </pc:sldMkLst>
      </pc:sldChg>
      <pc:sldChg chg="add del">
        <pc:chgData name="이서현" userId="a9f8075b-e146-49eb-ac59-67d2acd4cb95" providerId="ADAL" clId="{EFA08E07-1744-4875-8F79-E8BF29FA50B1}" dt="2022-07-25T07:12:36.101" v="73"/>
        <pc:sldMkLst>
          <pc:docMk/>
          <pc:sldMk cId="3290773292" sldId="38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381901024" sldId="38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32687176" sldId="385"/>
        </pc:sldMkLst>
      </pc:sldChg>
      <pc:sldChg chg="add del">
        <pc:chgData name="이서현" userId="a9f8075b-e146-49eb-ac59-67d2acd4cb95" providerId="ADAL" clId="{EFA08E07-1744-4875-8F79-E8BF29FA50B1}" dt="2022-07-25T07:06:55.745" v="40"/>
        <pc:sldMkLst>
          <pc:docMk/>
          <pc:sldMk cId="3648584213" sldId="38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90636725" sldId="38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40673108" sldId="38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60521569" sldId="38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726676737" sldId="39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921849914" sldId="39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98496498" sldId="39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78022322" sldId="39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52577501" sldId="39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970681534" sldId="39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153711940" sldId="39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28617978" sldId="39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125873893" sldId="39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45392614" sldId="39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727239363" sldId="40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38000638" sldId="40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888855048" sldId="40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700282614" sldId="40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95580429" sldId="40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679817611" sldId="40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233638969" sldId="40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79177002" sldId="40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22867289" sldId="40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08319594" sldId="40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21319402" sldId="41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82848516" sldId="41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75902158" sldId="41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83543509" sldId="41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837456049" sldId="41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643274534" sldId="41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287181666" sldId="41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79851636" sldId="41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90958221" sldId="41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150738188" sldId="42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570171298" sldId="42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98246637" sldId="42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0394117" sldId="42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466206550" sldId="42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240820736" sldId="42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96913423" sldId="42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57653850" sldId="42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21937362" sldId="42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07582699" sldId="43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448287696" sldId="43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998121352" sldId="43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107927641" sldId="43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781066050" sldId="43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987514175" sldId="435"/>
        </pc:sldMkLst>
      </pc:sldChg>
      <pc:sldChg chg="modSp mod">
        <pc:chgData name="이서현" userId="a9f8075b-e146-49eb-ac59-67d2acd4cb95" providerId="ADAL" clId="{EFA08E07-1744-4875-8F79-E8BF29FA50B1}" dt="2022-07-25T08:20:07.326" v="238" actId="20577"/>
        <pc:sldMkLst>
          <pc:docMk/>
          <pc:sldMk cId="1298445478" sldId="436"/>
        </pc:sldMkLst>
        <pc:spChg chg="mod">
          <ac:chgData name="이서현" userId="a9f8075b-e146-49eb-ac59-67d2acd4cb95" providerId="ADAL" clId="{EFA08E07-1744-4875-8F79-E8BF29FA50B1}" dt="2022-07-25T08:20:07.326" v="238" actId="20577"/>
          <ac:spMkLst>
            <pc:docMk/>
            <pc:sldMk cId="1298445478" sldId="436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8:20:13.588" v="240" actId="20577"/>
        <pc:sldMkLst>
          <pc:docMk/>
          <pc:sldMk cId="806753130" sldId="442"/>
        </pc:sldMkLst>
        <pc:spChg chg="mod">
          <ac:chgData name="이서현" userId="a9f8075b-e146-49eb-ac59-67d2acd4cb95" providerId="ADAL" clId="{EFA08E07-1744-4875-8F79-E8BF29FA50B1}" dt="2022-07-25T08:20:13.588" v="240" actId="20577"/>
          <ac:spMkLst>
            <pc:docMk/>
            <pc:sldMk cId="806753130" sldId="442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8:20:15.212" v="241" actId="20577"/>
        <pc:sldMkLst>
          <pc:docMk/>
          <pc:sldMk cId="652614176" sldId="443"/>
        </pc:sldMkLst>
        <pc:spChg chg="mod">
          <ac:chgData name="이서현" userId="a9f8075b-e146-49eb-ac59-67d2acd4cb95" providerId="ADAL" clId="{EFA08E07-1744-4875-8F79-E8BF29FA50B1}" dt="2022-07-25T08:20:15.212" v="241" actId="20577"/>
          <ac:spMkLst>
            <pc:docMk/>
            <pc:sldMk cId="652614176" sldId="443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9:00:24.053" v="515" actId="20577"/>
        <pc:sldMkLst>
          <pc:docMk/>
          <pc:sldMk cId="4133094896" sldId="444"/>
        </pc:sldMkLst>
        <pc:spChg chg="mod">
          <ac:chgData name="이서현" userId="a9f8075b-e146-49eb-ac59-67d2acd4cb95" providerId="ADAL" clId="{EFA08E07-1744-4875-8F79-E8BF29FA50B1}" dt="2022-07-25T08:20:16.600" v="242" actId="20577"/>
          <ac:spMkLst>
            <pc:docMk/>
            <pc:sldMk cId="4133094896" sldId="444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09:00:24.053" v="515" actId="20577"/>
          <ac:spMkLst>
            <pc:docMk/>
            <pc:sldMk cId="4133094896" sldId="444"/>
            <ac:spMk id="9" creationId="{636A7966-C0CF-9715-0AC8-78D0C7660B6B}"/>
          </ac:spMkLst>
        </pc:spChg>
      </pc:sldChg>
      <pc:sldChg chg="modSp mod">
        <pc:chgData name="이서현" userId="a9f8075b-e146-49eb-ac59-67d2acd4cb95" providerId="ADAL" clId="{EFA08E07-1744-4875-8F79-E8BF29FA50B1}" dt="2022-07-25T08:20:08.905" v="239" actId="20577"/>
        <pc:sldMkLst>
          <pc:docMk/>
          <pc:sldMk cId="2902455644" sldId="445"/>
        </pc:sldMkLst>
        <pc:spChg chg="mod">
          <ac:chgData name="이서현" userId="a9f8075b-e146-49eb-ac59-67d2acd4cb95" providerId="ADAL" clId="{EFA08E07-1744-4875-8F79-E8BF29FA50B1}" dt="2022-07-25T08:20:08.905" v="239" actId="20577"/>
          <ac:spMkLst>
            <pc:docMk/>
            <pc:sldMk cId="2902455644" sldId="445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8:20:26.258" v="244" actId="20577"/>
        <pc:sldMkLst>
          <pc:docMk/>
          <pc:sldMk cId="676021801" sldId="446"/>
        </pc:sldMkLst>
        <pc:spChg chg="mod">
          <ac:chgData name="이서현" userId="a9f8075b-e146-49eb-ac59-67d2acd4cb95" providerId="ADAL" clId="{EFA08E07-1744-4875-8F79-E8BF29FA50B1}" dt="2022-07-25T08:20:26.258" v="244" actId="20577"/>
          <ac:spMkLst>
            <pc:docMk/>
            <pc:sldMk cId="676021801" sldId="446"/>
            <ac:spMk id="2" creationId="{530C1D6F-8020-81EF-0715-F041F1A6588B}"/>
          </ac:spMkLst>
        </pc:spChg>
      </pc:sldChg>
      <pc:sldChg chg="modSp mod ord">
        <pc:chgData name="이서현" userId="a9f8075b-e146-49eb-ac59-67d2acd4cb95" providerId="ADAL" clId="{EFA08E07-1744-4875-8F79-E8BF29FA50B1}" dt="2022-07-25T15:59:07.496" v="1889" actId="20577"/>
        <pc:sldMkLst>
          <pc:docMk/>
          <pc:sldMk cId="3575190570" sldId="447"/>
        </pc:sldMkLst>
        <pc:spChg chg="mod">
          <ac:chgData name="이서현" userId="a9f8075b-e146-49eb-ac59-67d2acd4cb95" providerId="ADAL" clId="{EFA08E07-1744-4875-8F79-E8BF29FA50B1}" dt="2022-07-25T15:59:07.496" v="1889" actId="20577"/>
          <ac:spMkLst>
            <pc:docMk/>
            <pc:sldMk cId="3575190570" sldId="447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283344640" sldId="449"/>
        </pc:sldMkLst>
      </pc:sldChg>
      <pc:sldChg chg="addSp delSp modSp add mod">
        <pc:chgData name="이서현" userId="a9f8075b-e146-49eb-ac59-67d2acd4cb95" providerId="ADAL" clId="{EFA08E07-1744-4875-8F79-E8BF29FA50B1}" dt="2022-07-25T08:20:21.224" v="243" actId="20577"/>
        <pc:sldMkLst>
          <pc:docMk/>
          <pc:sldMk cId="1793420215" sldId="449"/>
        </pc:sldMkLst>
        <pc:spChg chg="mod">
          <ac:chgData name="이서현" userId="a9f8075b-e146-49eb-ac59-67d2acd4cb95" providerId="ADAL" clId="{EFA08E07-1744-4875-8F79-E8BF29FA50B1}" dt="2022-07-25T08:20:21.224" v="243" actId="20577"/>
          <ac:spMkLst>
            <pc:docMk/>
            <pc:sldMk cId="1793420215" sldId="449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7:02:01.281" v="13" actId="478"/>
          <ac:spMkLst>
            <pc:docMk/>
            <pc:sldMk cId="1793420215" sldId="449"/>
            <ac:spMk id="3" creationId="{FA532DFD-BE18-94F7-7BD7-4D0072ACBF80}"/>
          </ac:spMkLst>
        </pc:spChg>
        <pc:spChg chg="mod">
          <ac:chgData name="이서현" userId="a9f8075b-e146-49eb-ac59-67d2acd4cb95" providerId="ADAL" clId="{EFA08E07-1744-4875-8F79-E8BF29FA50B1}" dt="2022-07-25T07:02:14.402" v="17" actId="14100"/>
          <ac:spMkLst>
            <pc:docMk/>
            <pc:sldMk cId="1793420215" sldId="449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7:01:52.387" v="11" actId="20577"/>
          <ac:spMkLst>
            <pc:docMk/>
            <pc:sldMk cId="1793420215" sldId="449"/>
            <ac:spMk id="17" creationId="{09C04064-3285-C45D-B60B-0EB36164FC4C}"/>
          </ac:spMkLst>
        </pc:sp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972185456" sldId="450"/>
        </pc:sldMkLst>
      </pc:sldChg>
      <pc:sldChg chg="modSp add mod">
        <pc:chgData name="이서현" userId="a9f8075b-e146-49eb-ac59-67d2acd4cb95" providerId="ADAL" clId="{EFA08E07-1744-4875-8F79-E8BF29FA50B1}" dt="2022-07-25T07:04:04.804" v="35" actId="20577"/>
        <pc:sldMkLst>
          <pc:docMk/>
          <pc:sldMk cId="3201327610" sldId="450"/>
        </pc:sldMkLst>
        <pc:spChg chg="mod">
          <ac:chgData name="이서현" userId="a9f8075b-e146-49eb-ac59-67d2acd4cb95" providerId="ADAL" clId="{EFA08E07-1744-4875-8F79-E8BF29FA50B1}" dt="2022-07-25T07:04:04.804" v="35" actId="20577"/>
          <ac:spMkLst>
            <pc:docMk/>
            <pc:sldMk cId="3201327610" sldId="450"/>
            <ac:spMk id="4" creationId="{118871A4-E908-9A5F-68A8-78A75E1C5651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7:09:18.087" v="67"/>
        <pc:sldMkLst>
          <pc:docMk/>
          <pc:sldMk cId="1108961276" sldId="451"/>
        </pc:sldMkLst>
        <pc:spChg chg="del">
          <ac:chgData name="이서현" userId="a9f8075b-e146-49eb-ac59-67d2acd4cb95" providerId="ADAL" clId="{EFA08E07-1744-4875-8F79-E8BF29FA50B1}" dt="2022-07-25T07:08:41.857" v="42" actId="478"/>
          <ac:spMkLst>
            <pc:docMk/>
            <pc:sldMk cId="1108961276" sldId="451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7:09:18.087" v="67"/>
          <ac:spMkLst>
            <pc:docMk/>
            <pc:sldMk cId="1108961276" sldId="451"/>
            <ac:spMk id="17" creationId="{09C04064-3285-C45D-B60B-0EB36164FC4C}"/>
          </ac:spMkLst>
        </pc:spChg>
        <pc:picChg chg="add del mod">
          <ac:chgData name="이서현" userId="a9f8075b-e146-49eb-ac59-67d2acd4cb95" providerId="ADAL" clId="{EFA08E07-1744-4875-8F79-E8BF29FA50B1}" dt="2022-07-25T07:09:03.795" v="47" actId="478"/>
          <ac:picMkLst>
            <pc:docMk/>
            <pc:sldMk cId="1108961276" sldId="451"/>
            <ac:picMk id="4" creationId="{1D50AB1E-9FFB-DCC3-39F5-94EC6A9A3210}"/>
          </ac:picMkLst>
        </pc:picChg>
        <pc:picChg chg="add mod">
          <ac:chgData name="이서현" userId="a9f8075b-e146-49eb-ac59-67d2acd4cb95" providerId="ADAL" clId="{EFA08E07-1744-4875-8F79-E8BF29FA50B1}" dt="2022-07-25T07:09:08.138" v="50" actId="1076"/>
          <ac:picMkLst>
            <pc:docMk/>
            <pc:sldMk cId="1108961276" sldId="451"/>
            <ac:picMk id="2050" creationId="{8C4F52B5-7121-66EC-E3C7-FBEA12882790}"/>
          </ac:picMkLst>
        </pc:pic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69085105" sldId="451"/>
        </pc:sldMkLst>
      </pc:sldChg>
      <pc:sldChg chg="addSp delSp modSp add">
        <pc:chgData name="이서현" userId="a9f8075b-e146-49eb-ac59-67d2acd4cb95" providerId="ADAL" clId="{EFA08E07-1744-4875-8F79-E8BF29FA50B1}" dt="2022-07-25T07:10:24.287" v="72" actId="14100"/>
        <pc:sldMkLst>
          <pc:docMk/>
          <pc:sldMk cId="104409556" sldId="452"/>
        </pc:sldMkLst>
        <pc:picChg chg="del">
          <ac:chgData name="이서현" userId="a9f8075b-e146-49eb-ac59-67d2acd4cb95" providerId="ADAL" clId="{EFA08E07-1744-4875-8F79-E8BF29FA50B1}" dt="2022-07-25T07:10:18.650" v="69" actId="478"/>
          <ac:picMkLst>
            <pc:docMk/>
            <pc:sldMk cId="104409556" sldId="452"/>
            <ac:picMk id="2050" creationId="{8C4F52B5-7121-66EC-E3C7-FBEA12882790}"/>
          </ac:picMkLst>
        </pc:picChg>
        <pc:picChg chg="add mod">
          <ac:chgData name="이서현" userId="a9f8075b-e146-49eb-ac59-67d2acd4cb95" providerId="ADAL" clId="{EFA08E07-1744-4875-8F79-E8BF29FA50B1}" dt="2022-07-25T07:10:24.287" v="72" actId="14100"/>
          <ac:picMkLst>
            <pc:docMk/>
            <pc:sldMk cId="104409556" sldId="452"/>
            <ac:picMk id="3074" creationId="{D6577564-7E12-43CD-CE22-A727522A1504}"/>
          </ac:picMkLst>
        </pc:picChg>
      </pc:sldChg>
      <pc:sldChg chg="modSp add ord">
        <pc:chgData name="이서현" userId="a9f8075b-e146-49eb-ac59-67d2acd4cb95" providerId="ADAL" clId="{EFA08E07-1744-4875-8F79-E8BF29FA50B1}" dt="2022-07-25T07:13:08.780" v="77" actId="14826"/>
        <pc:sldMkLst>
          <pc:docMk/>
          <pc:sldMk cId="772744585" sldId="453"/>
        </pc:sldMkLst>
        <pc:picChg chg="mod">
          <ac:chgData name="이서현" userId="a9f8075b-e146-49eb-ac59-67d2acd4cb95" providerId="ADAL" clId="{EFA08E07-1744-4875-8F79-E8BF29FA50B1}" dt="2022-07-25T07:13:08.780" v="77" actId="14826"/>
          <ac:picMkLst>
            <pc:docMk/>
            <pc:sldMk cId="772744585" sldId="453"/>
            <ac:picMk id="3074" creationId="{D6577564-7E12-43CD-CE22-A727522A1504}"/>
          </ac:picMkLst>
        </pc:picChg>
      </pc:sldChg>
      <pc:sldChg chg="modSp add mod">
        <pc:chgData name="이서현" userId="a9f8075b-e146-49eb-ac59-67d2acd4cb95" providerId="ADAL" clId="{EFA08E07-1744-4875-8F79-E8BF29FA50B1}" dt="2022-07-25T08:20:51.885" v="261" actId="20577"/>
        <pc:sldMkLst>
          <pc:docMk/>
          <pc:sldMk cId="1494783145" sldId="454"/>
        </pc:sldMkLst>
        <pc:spChg chg="mod">
          <ac:chgData name="이서현" userId="a9f8075b-e146-49eb-ac59-67d2acd4cb95" providerId="ADAL" clId="{EFA08E07-1744-4875-8F79-E8BF29FA50B1}" dt="2022-07-25T08:20:51.885" v="261" actId="20577"/>
          <ac:spMkLst>
            <pc:docMk/>
            <pc:sldMk cId="1494783145" sldId="454"/>
            <ac:spMk id="2" creationId="{530C1D6F-8020-81EF-0715-F041F1A6588B}"/>
          </ac:spMkLst>
        </pc:spChg>
        <pc:picChg chg="mod">
          <ac:chgData name="이서현" userId="a9f8075b-e146-49eb-ac59-67d2acd4cb95" providerId="ADAL" clId="{EFA08E07-1744-4875-8F79-E8BF29FA50B1}" dt="2022-07-25T07:14:02.671" v="88" actId="14826"/>
          <ac:picMkLst>
            <pc:docMk/>
            <pc:sldMk cId="1494783145" sldId="454"/>
            <ac:picMk id="3074" creationId="{D6577564-7E12-43CD-CE22-A727522A1504}"/>
          </ac:picMkLst>
        </pc:picChg>
      </pc:sldChg>
      <pc:sldChg chg="addSp delSp modSp add mod ord">
        <pc:chgData name="이서현" userId="a9f8075b-e146-49eb-ac59-67d2acd4cb95" providerId="ADAL" clId="{EFA08E07-1744-4875-8F79-E8BF29FA50B1}" dt="2022-07-25T08:20:54.130" v="262" actId="20577"/>
        <pc:sldMkLst>
          <pc:docMk/>
          <pc:sldMk cId="3996212851" sldId="455"/>
        </pc:sldMkLst>
        <pc:spChg chg="mod">
          <ac:chgData name="이서현" userId="a9f8075b-e146-49eb-ac59-67d2acd4cb95" providerId="ADAL" clId="{EFA08E07-1744-4875-8F79-E8BF29FA50B1}" dt="2022-07-25T08:20:54.130" v="262" actId="20577"/>
          <ac:spMkLst>
            <pc:docMk/>
            <pc:sldMk cId="3996212851" sldId="455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7:14:21.323" v="100" actId="478"/>
          <ac:spMkLst>
            <pc:docMk/>
            <pc:sldMk cId="3996212851" sldId="455"/>
            <ac:spMk id="3" creationId="{28087D5F-27E3-F120-700C-AECF5A6E9726}"/>
          </ac:spMkLst>
        </pc:spChg>
        <pc:spChg chg="mod">
          <ac:chgData name="이서현" userId="a9f8075b-e146-49eb-ac59-67d2acd4cb95" providerId="ADAL" clId="{EFA08E07-1744-4875-8F79-E8BF29FA50B1}" dt="2022-07-25T07:14:30.978" v="103" actId="14100"/>
          <ac:spMkLst>
            <pc:docMk/>
            <pc:sldMk cId="3996212851" sldId="455"/>
            <ac:spMk id="9" creationId="{636A7966-C0CF-9715-0AC8-78D0C7660B6B}"/>
          </ac:spMkLst>
        </pc:spChg>
      </pc:sldChg>
      <pc:sldChg chg="modSp add">
        <pc:chgData name="이서현" userId="a9f8075b-e146-49eb-ac59-67d2acd4cb95" providerId="ADAL" clId="{EFA08E07-1744-4875-8F79-E8BF29FA50B1}" dt="2022-07-25T07:17:33.784" v="105" actId="14826"/>
        <pc:sldMkLst>
          <pc:docMk/>
          <pc:sldMk cId="738321595" sldId="456"/>
        </pc:sldMkLst>
        <pc:picChg chg="mod">
          <ac:chgData name="이서현" userId="a9f8075b-e146-49eb-ac59-67d2acd4cb95" providerId="ADAL" clId="{EFA08E07-1744-4875-8F79-E8BF29FA50B1}" dt="2022-07-25T07:17:33.784" v="105" actId="14826"/>
          <ac:picMkLst>
            <pc:docMk/>
            <pc:sldMk cId="738321595" sldId="456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7:19:38.891" v="109" actId="14826"/>
        <pc:sldMkLst>
          <pc:docMk/>
          <pc:sldMk cId="3223014315" sldId="457"/>
        </pc:sldMkLst>
        <pc:picChg chg="add del">
          <ac:chgData name="이서현" userId="a9f8075b-e146-49eb-ac59-67d2acd4cb95" providerId="ADAL" clId="{EFA08E07-1744-4875-8F79-E8BF29FA50B1}" dt="2022-07-25T07:19:02.293" v="108" actId="22"/>
          <ac:picMkLst>
            <pc:docMk/>
            <pc:sldMk cId="3223014315" sldId="457"/>
            <ac:picMk id="4" creationId="{1055331D-7E8C-A99F-B16F-B15694C8E863}"/>
          </ac:picMkLst>
        </pc:picChg>
        <pc:picChg chg="mod">
          <ac:chgData name="이서현" userId="a9f8075b-e146-49eb-ac59-67d2acd4cb95" providerId="ADAL" clId="{EFA08E07-1744-4875-8F79-E8BF29FA50B1}" dt="2022-07-25T07:19:38.891" v="109" actId="14826"/>
          <ac:picMkLst>
            <pc:docMk/>
            <pc:sldMk cId="3223014315" sldId="457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7:20:16.417" v="125" actId="14100"/>
        <pc:sldMkLst>
          <pc:docMk/>
          <pc:sldMk cId="2039779992" sldId="458"/>
        </pc:sldMkLst>
        <pc:spChg chg="add del">
          <ac:chgData name="이서현" userId="a9f8075b-e146-49eb-ac59-67d2acd4cb95" providerId="ADAL" clId="{EFA08E07-1744-4875-8F79-E8BF29FA50B1}" dt="2022-07-25T07:20:04.741" v="121" actId="478"/>
          <ac:spMkLst>
            <pc:docMk/>
            <pc:sldMk cId="2039779992" sldId="458"/>
            <ac:spMk id="3" creationId="{D580E38B-DAAC-BE8B-E8C1-ADB4667A41AE}"/>
          </ac:spMkLst>
        </pc:spChg>
        <pc:spChg chg="mod">
          <ac:chgData name="이서현" userId="a9f8075b-e146-49eb-ac59-67d2acd4cb95" providerId="ADAL" clId="{EFA08E07-1744-4875-8F79-E8BF29FA50B1}" dt="2022-07-25T07:20:16.417" v="125" actId="14100"/>
          <ac:spMkLst>
            <pc:docMk/>
            <pc:sldMk cId="2039779992" sldId="458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7:19:47.468" v="119" actId="20577"/>
          <ac:spMkLst>
            <pc:docMk/>
            <pc:sldMk cId="2039779992" sldId="458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07:58:42.712" v="135" actId="14100"/>
        <pc:sldMkLst>
          <pc:docMk/>
          <pc:sldMk cId="1293627096" sldId="459"/>
        </pc:sldMkLst>
        <pc:spChg chg="add del">
          <ac:chgData name="이서현" userId="a9f8075b-e146-49eb-ac59-67d2acd4cb95" providerId="ADAL" clId="{EFA08E07-1744-4875-8F79-E8BF29FA50B1}" dt="2022-07-25T07:58:36.064" v="133" actId="478"/>
          <ac:spMkLst>
            <pc:docMk/>
            <pc:sldMk cId="1293627096" sldId="459"/>
            <ac:spMk id="3" creationId="{97B7CA94-653E-D368-7F10-FB9B8D4BDCA8}"/>
          </ac:spMkLst>
        </pc:spChg>
        <pc:spChg chg="mod">
          <ac:chgData name="이서현" userId="a9f8075b-e146-49eb-ac59-67d2acd4cb95" providerId="ADAL" clId="{EFA08E07-1744-4875-8F79-E8BF29FA50B1}" dt="2022-07-25T07:58:42.712" v="135" actId="14100"/>
          <ac:spMkLst>
            <pc:docMk/>
            <pc:sldMk cId="1293627096" sldId="459"/>
            <ac:spMk id="9" creationId="{636A7966-C0CF-9715-0AC8-78D0C7660B6B}"/>
          </ac:spMkLst>
        </pc:spChg>
      </pc:sldChg>
      <pc:sldChg chg="modSp add ord">
        <pc:chgData name="이서현" userId="a9f8075b-e146-49eb-ac59-67d2acd4cb95" providerId="ADAL" clId="{EFA08E07-1744-4875-8F79-E8BF29FA50B1}" dt="2022-07-25T08:00:22.787" v="136" actId="14826"/>
        <pc:sldMkLst>
          <pc:docMk/>
          <pc:sldMk cId="728834303" sldId="460"/>
        </pc:sldMkLst>
        <pc:picChg chg="mod">
          <ac:chgData name="이서현" userId="a9f8075b-e146-49eb-ac59-67d2acd4cb95" providerId="ADAL" clId="{EFA08E07-1744-4875-8F79-E8BF29FA50B1}" dt="2022-07-25T08:00:22.787" v="136" actId="14826"/>
          <ac:picMkLst>
            <pc:docMk/>
            <pc:sldMk cId="728834303" sldId="460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1:11.830" v="141" actId="14100"/>
        <pc:sldMkLst>
          <pc:docMk/>
          <pc:sldMk cId="974514467" sldId="461"/>
        </pc:sldMkLst>
        <pc:spChg chg="add del">
          <ac:chgData name="이서현" userId="a9f8075b-e146-49eb-ac59-67d2acd4cb95" providerId="ADAL" clId="{EFA08E07-1744-4875-8F79-E8BF29FA50B1}" dt="2022-07-25T08:01:06.152" v="139" actId="478"/>
          <ac:spMkLst>
            <pc:docMk/>
            <pc:sldMk cId="974514467" sldId="461"/>
            <ac:spMk id="3" creationId="{E7CE68E9-6995-CB80-6297-E35430752B8A}"/>
          </ac:spMkLst>
        </pc:spChg>
        <pc:spChg chg="mod">
          <ac:chgData name="이서현" userId="a9f8075b-e146-49eb-ac59-67d2acd4cb95" providerId="ADAL" clId="{EFA08E07-1744-4875-8F79-E8BF29FA50B1}" dt="2022-07-25T08:01:11.830" v="141" actId="14100"/>
          <ac:spMkLst>
            <pc:docMk/>
            <pc:sldMk cId="974514467" sldId="461"/>
            <ac:spMk id="9" creationId="{636A7966-C0CF-9715-0AC8-78D0C7660B6B}"/>
          </ac:spMkLst>
        </pc:spChg>
      </pc:sldChg>
      <pc:sldChg chg="modSp add">
        <pc:chgData name="이서현" userId="a9f8075b-e146-49eb-ac59-67d2acd4cb95" providerId="ADAL" clId="{EFA08E07-1744-4875-8F79-E8BF29FA50B1}" dt="2022-07-25T08:02:04.182" v="144" actId="14826"/>
        <pc:sldMkLst>
          <pc:docMk/>
          <pc:sldMk cId="2355657717" sldId="462"/>
        </pc:sldMkLst>
        <pc:picChg chg="mod">
          <ac:chgData name="이서현" userId="a9f8075b-e146-49eb-ac59-67d2acd4cb95" providerId="ADAL" clId="{EFA08E07-1744-4875-8F79-E8BF29FA50B1}" dt="2022-07-25T08:02:04.182" v="144" actId="14826"/>
          <ac:picMkLst>
            <pc:docMk/>
            <pc:sldMk cId="2355657717" sldId="462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4:52.409" v="155" actId="14100"/>
        <pc:sldMkLst>
          <pc:docMk/>
          <pc:sldMk cId="4137369095" sldId="463"/>
        </pc:sldMkLst>
        <pc:spChg chg="add del">
          <ac:chgData name="이서현" userId="a9f8075b-e146-49eb-ac59-67d2acd4cb95" providerId="ADAL" clId="{EFA08E07-1744-4875-8F79-E8BF29FA50B1}" dt="2022-07-25T08:04:39.518" v="150" actId="478"/>
          <ac:spMkLst>
            <pc:docMk/>
            <pc:sldMk cId="4137369095" sldId="463"/>
            <ac:spMk id="3" creationId="{B8DDA39B-7973-AB7E-97C3-AB0C7A9DE55F}"/>
          </ac:spMkLst>
        </pc:spChg>
        <pc:spChg chg="mod">
          <ac:chgData name="이서현" userId="a9f8075b-e146-49eb-ac59-67d2acd4cb95" providerId="ADAL" clId="{EFA08E07-1744-4875-8F79-E8BF29FA50B1}" dt="2022-07-25T08:04:52.409" v="155" actId="14100"/>
          <ac:spMkLst>
            <pc:docMk/>
            <pc:sldMk cId="4137369095" sldId="463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4:28.782" v="148" actId="1076"/>
        <pc:sldMkLst>
          <pc:docMk/>
          <pc:sldMk cId="4080791089" sldId="464"/>
        </pc:sldMkLst>
        <pc:picChg chg="mod">
          <ac:chgData name="이서현" userId="a9f8075b-e146-49eb-ac59-67d2acd4cb95" providerId="ADAL" clId="{EFA08E07-1744-4875-8F79-E8BF29FA50B1}" dt="2022-07-25T08:04:28.782" v="148" actId="1076"/>
          <ac:picMkLst>
            <pc:docMk/>
            <pc:sldMk cId="4080791089" sldId="464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5:38.415" v="161" actId="14100"/>
        <pc:sldMkLst>
          <pc:docMk/>
          <pc:sldMk cId="700468999" sldId="465"/>
        </pc:sldMkLst>
        <pc:spChg chg="add del">
          <ac:chgData name="이서현" userId="a9f8075b-e146-49eb-ac59-67d2acd4cb95" providerId="ADAL" clId="{EFA08E07-1744-4875-8F79-E8BF29FA50B1}" dt="2022-07-25T08:05:31.452" v="158" actId="478"/>
          <ac:spMkLst>
            <pc:docMk/>
            <pc:sldMk cId="700468999" sldId="465"/>
            <ac:spMk id="3" creationId="{81D3D117-7FF0-90A2-8096-F9F112735914}"/>
          </ac:spMkLst>
        </pc:spChg>
        <pc:spChg chg="mod">
          <ac:chgData name="이서현" userId="a9f8075b-e146-49eb-ac59-67d2acd4cb95" providerId="ADAL" clId="{EFA08E07-1744-4875-8F79-E8BF29FA50B1}" dt="2022-07-25T08:05:38.415" v="161" actId="14100"/>
          <ac:spMkLst>
            <pc:docMk/>
            <pc:sldMk cId="700468999" sldId="465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6:07.278" v="163" actId="14100"/>
        <pc:sldMkLst>
          <pc:docMk/>
          <pc:sldMk cId="3047480196" sldId="466"/>
        </pc:sldMkLst>
        <pc:picChg chg="mod">
          <ac:chgData name="이서현" userId="a9f8075b-e146-49eb-ac59-67d2acd4cb95" providerId="ADAL" clId="{EFA08E07-1744-4875-8F79-E8BF29FA50B1}" dt="2022-07-25T08:06:07.278" v="163" actId="14100"/>
          <ac:picMkLst>
            <pc:docMk/>
            <pc:sldMk cId="3047480196" sldId="466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7:33.654" v="170" actId="14100"/>
        <pc:sldMkLst>
          <pc:docMk/>
          <pc:sldMk cId="2197845451" sldId="467"/>
        </pc:sldMkLst>
        <pc:spChg chg="add del">
          <ac:chgData name="이서현" userId="a9f8075b-e146-49eb-ac59-67d2acd4cb95" providerId="ADAL" clId="{EFA08E07-1744-4875-8F79-E8BF29FA50B1}" dt="2022-07-25T08:07:30.458" v="168" actId="478"/>
          <ac:spMkLst>
            <pc:docMk/>
            <pc:sldMk cId="2197845451" sldId="467"/>
            <ac:spMk id="3" creationId="{1C375938-BFA1-C4C1-F4A9-2BB30037C708}"/>
          </ac:spMkLst>
        </pc:spChg>
        <pc:spChg chg="mod">
          <ac:chgData name="이서현" userId="a9f8075b-e146-49eb-ac59-67d2acd4cb95" providerId="ADAL" clId="{EFA08E07-1744-4875-8F79-E8BF29FA50B1}" dt="2022-07-25T08:07:33.654" v="170" actId="14100"/>
          <ac:spMkLst>
            <pc:docMk/>
            <pc:sldMk cId="2197845451" sldId="467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7:20.781" v="166" actId="14100"/>
        <pc:sldMkLst>
          <pc:docMk/>
          <pc:sldMk cId="2331873226" sldId="468"/>
        </pc:sldMkLst>
        <pc:picChg chg="mod">
          <ac:chgData name="이서현" userId="a9f8075b-e146-49eb-ac59-67d2acd4cb95" providerId="ADAL" clId="{EFA08E07-1744-4875-8F79-E8BF29FA50B1}" dt="2022-07-25T08:07:20.781" v="166" actId="14100"/>
          <ac:picMkLst>
            <pc:docMk/>
            <pc:sldMk cId="2331873226" sldId="468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8:26.845" v="176" actId="14100"/>
        <pc:sldMkLst>
          <pc:docMk/>
          <pc:sldMk cId="1796280957" sldId="469"/>
        </pc:sldMkLst>
        <pc:spChg chg="add del">
          <ac:chgData name="이서현" userId="a9f8075b-e146-49eb-ac59-67d2acd4cb95" providerId="ADAL" clId="{EFA08E07-1744-4875-8F79-E8BF29FA50B1}" dt="2022-07-25T08:08:18.712" v="173" actId="478"/>
          <ac:spMkLst>
            <pc:docMk/>
            <pc:sldMk cId="1796280957" sldId="469"/>
            <ac:spMk id="3" creationId="{C916212A-CF79-847D-347C-25EB991AA44C}"/>
          </ac:spMkLst>
        </pc:spChg>
        <pc:spChg chg="mod">
          <ac:chgData name="이서현" userId="a9f8075b-e146-49eb-ac59-67d2acd4cb95" providerId="ADAL" clId="{EFA08E07-1744-4875-8F79-E8BF29FA50B1}" dt="2022-07-25T08:08:26.845" v="176" actId="14100"/>
          <ac:spMkLst>
            <pc:docMk/>
            <pc:sldMk cId="1796280957" sldId="469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8:45.488" v="177" actId="14826"/>
        <pc:sldMkLst>
          <pc:docMk/>
          <pc:sldMk cId="1241783577" sldId="470"/>
        </pc:sldMkLst>
        <pc:picChg chg="mod">
          <ac:chgData name="이서현" userId="a9f8075b-e146-49eb-ac59-67d2acd4cb95" providerId="ADAL" clId="{EFA08E07-1744-4875-8F79-E8BF29FA50B1}" dt="2022-07-25T08:08:45.488" v="177" actId="14826"/>
          <ac:picMkLst>
            <pc:docMk/>
            <pc:sldMk cId="1241783577" sldId="470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9:30.256" v="182" actId="14100"/>
        <pc:sldMkLst>
          <pc:docMk/>
          <pc:sldMk cId="4079268614" sldId="471"/>
        </pc:sldMkLst>
        <pc:spChg chg="add del">
          <ac:chgData name="이서현" userId="a9f8075b-e146-49eb-ac59-67d2acd4cb95" providerId="ADAL" clId="{EFA08E07-1744-4875-8F79-E8BF29FA50B1}" dt="2022-07-25T08:09:27.278" v="180" actId="478"/>
          <ac:spMkLst>
            <pc:docMk/>
            <pc:sldMk cId="4079268614" sldId="471"/>
            <ac:spMk id="3" creationId="{C4BD30BD-0052-5F17-5377-BCDBAC7E6E84}"/>
          </ac:spMkLst>
        </pc:spChg>
        <pc:spChg chg="mod">
          <ac:chgData name="이서현" userId="a9f8075b-e146-49eb-ac59-67d2acd4cb95" providerId="ADAL" clId="{EFA08E07-1744-4875-8F79-E8BF29FA50B1}" dt="2022-07-25T08:09:30.256" v="182" actId="14100"/>
          <ac:spMkLst>
            <pc:docMk/>
            <pc:sldMk cId="4079268614" sldId="471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9:50.713" v="183" actId="14826"/>
        <pc:sldMkLst>
          <pc:docMk/>
          <pc:sldMk cId="4015531971" sldId="472"/>
        </pc:sldMkLst>
        <pc:picChg chg="mod">
          <ac:chgData name="이서현" userId="a9f8075b-e146-49eb-ac59-67d2acd4cb95" providerId="ADAL" clId="{EFA08E07-1744-4875-8F79-E8BF29FA50B1}" dt="2022-07-25T08:09:50.713" v="183" actId="14826"/>
          <ac:picMkLst>
            <pc:docMk/>
            <pc:sldMk cId="4015531971" sldId="472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5:59:12.279" v="1893" actId="20577"/>
        <pc:sldMkLst>
          <pc:docMk/>
          <pc:sldMk cId="2467855411" sldId="473"/>
        </pc:sldMkLst>
        <pc:spChg chg="mod">
          <ac:chgData name="이서현" userId="a9f8075b-e146-49eb-ac59-67d2acd4cb95" providerId="ADAL" clId="{EFA08E07-1744-4875-8F79-E8BF29FA50B1}" dt="2022-07-25T15:59:12.279" v="1893" actId="20577"/>
          <ac:spMkLst>
            <pc:docMk/>
            <pc:sldMk cId="2467855411" sldId="473"/>
            <ac:spMk id="2" creationId="{530C1D6F-8020-81EF-0715-F041F1A6588B}"/>
          </ac:spMkLst>
        </pc:spChg>
        <pc:picChg chg="add del">
          <ac:chgData name="이서현" userId="a9f8075b-e146-49eb-ac59-67d2acd4cb95" providerId="ADAL" clId="{EFA08E07-1744-4875-8F79-E8BF29FA50B1}" dt="2022-07-25T08:15:00.150" v="199" actId="22"/>
          <ac:picMkLst>
            <pc:docMk/>
            <pc:sldMk cId="2467855411" sldId="473"/>
            <ac:picMk id="4" creationId="{39689025-2E99-369A-B081-64BAF9F7CB47}"/>
          </ac:picMkLst>
        </pc:picChg>
        <pc:picChg chg="del">
          <ac:chgData name="이서현" userId="a9f8075b-e146-49eb-ac59-67d2acd4cb95" providerId="ADAL" clId="{EFA08E07-1744-4875-8F79-E8BF29FA50B1}" dt="2022-07-25T08:14:33.104" v="192" actId="478"/>
          <ac:picMkLst>
            <pc:docMk/>
            <pc:sldMk cId="2467855411" sldId="473"/>
            <ac:picMk id="3074" creationId="{D6577564-7E12-43CD-CE22-A727522A1504}"/>
          </ac:picMkLst>
        </pc:picChg>
        <pc:picChg chg="add mod">
          <ac:chgData name="이서현" userId="a9f8075b-e146-49eb-ac59-67d2acd4cb95" providerId="ADAL" clId="{EFA08E07-1744-4875-8F79-E8BF29FA50B1}" dt="2022-07-25T08:15:15.290" v="204" actId="1076"/>
          <ac:picMkLst>
            <pc:docMk/>
            <pc:sldMk cId="2467855411" sldId="473"/>
            <ac:picMk id="13314" creationId="{C6FE1C08-31D4-E82E-C778-CA16F7DFDC1B}"/>
          </ac:picMkLst>
        </pc:picChg>
        <pc:picChg chg="add mod">
          <ac:chgData name="이서현" userId="a9f8075b-e146-49eb-ac59-67d2acd4cb95" providerId="ADAL" clId="{EFA08E07-1744-4875-8F79-E8BF29FA50B1}" dt="2022-07-25T08:15:17.110" v="205" actId="1076"/>
          <ac:picMkLst>
            <pc:docMk/>
            <pc:sldMk cId="2467855411" sldId="473"/>
            <ac:picMk id="13316" creationId="{C5A91718-CDAD-DB52-99E8-BEA594FC6A4D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5:59:09.939" v="1891" actId="20577"/>
        <pc:sldMkLst>
          <pc:docMk/>
          <pc:sldMk cId="3647960760" sldId="474"/>
        </pc:sldMkLst>
        <pc:spChg chg="mod">
          <ac:chgData name="이서현" userId="a9f8075b-e146-49eb-ac59-67d2acd4cb95" providerId="ADAL" clId="{EFA08E07-1744-4875-8F79-E8BF29FA50B1}" dt="2022-07-25T15:59:09.939" v="1891" actId="20577"/>
          <ac:spMkLst>
            <pc:docMk/>
            <pc:sldMk cId="3647960760" sldId="474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15:38.626" v="216" actId="478"/>
          <ac:spMkLst>
            <pc:docMk/>
            <pc:sldMk cId="3647960760" sldId="474"/>
            <ac:spMk id="3" creationId="{C63B86B4-2CAB-A185-24A9-D43010B77591}"/>
          </ac:spMkLst>
        </pc:spChg>
        <pc:spChg chg="mod">
          <ac:chgData name="이서현" userId="a9f8075b-e146-49eb-ac59-67d2acd4cb95" providerId="ADAL" clId="{EFA08E07-1744-4875-8F79-E8BF29FA50B1}" dt="2022-07-25T08:15:49.961" v="220" actId="14100"/>
          <ac:spMkLst>
            <pc:docMk/>
            <pc:sldMk cId="3647960760" sldId="474"/>
            <ac:spMk id="9" creationId="{636A7966-C0CF-9715-0AC8-78D0C7660B6B}"/>
          </ac:spMkLst>
        </pc:spChg>
      </pc:sldChg>
      <pc:sldChg chg="add del">
        <pc:chgData name="이서현" userId="a9f8075b-e146-49eb-ac59-67d2acd4cb95" providerId="ADAL" clId="{EFA08E07-1744-4875-8F79-E8BF29FA50B1}" dt="2022-07-25T08:18:45.568" v="222" actId="2890"/>
        <pc:sldMkLst>
          <pc:docMk/>
          <pc:sldMk cId="123306678" sldId="475"/>
        </pc:sldMkLst>
      </pc:sldChg>
      <pc:sldChg chg="modSp add mod ord">
        <pc:chgData name="이서현" userId="a9f8075b-e146-49eb-ac59-67d2acd4cb95" providerId="ADAL" clId="{EFA08E07-1744-4875-8F79-E8BF29FA50B1}" dt="2022-07-25T08:21:24.641" v="268" actId="20577"/>
        <pc:sldMkLst>
          <pc:docMk/>
          <pc:sldMk cId="1370902448" sldId="475"/>
        </pc:sldMkLst>
        <pc:spChg chg="mod">
          <ac:chgData name="이서현" userId="a9f8075b-e146-49eb-ac59-67d2acd4cb95" providerId="ADAL" clId="{EFA08E07-1744-4875-8F79-E8BF29FA50B1}" dt="2022-07-25T08:21:24.641" v="268" actId="20577"/>
          <ac:spMkLst>
            <pc:docMk/>
            <pc:sldMk cId="1370902448" sldId="475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08:19:00.447" v="234" actId="20577"/>
          <ac:spMkLst>
            <pc:docMk/>
            <pc:sldMk cId="1370902448" sldId="475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08:19:22.354" v="235" actId="14826"/>
          <ac:picMkLst>
            <pc:docMk/>
            <pc:sldMk cId="1370902448" sldId="475"/>
            <ac:picMk id="2050" creationId="{8C4F52B5-7121-66EC-E3C7-FBEA12882790}"/>
          </ac:picMkLst>
        </pc:picChg>
      </pc:sldChg>
      <pc:sldChg chg="modSp add mod">
        <pc:chgData name="이서현" userId="a9f8075b-e146-49eb-ac59-67d2acd4cb95" providerId="ADAL" clId="{EFA08E07-1744-4875-8F79-E8BF29FA50B1}" dt="2022-07-25T08:21:27.314" v="269"/>
        <pc:sldMkLst>
          <pc:docMk/>
          <pc:sldMk cId="3085652335" sldId="476"/>
        </pc:sldMkLst>
        <pc:spChg chg="mod">
          <ac:chgData name="이서현" userId="a9f8075b-e146-49eb-ac59-67d2acd4cb95" providerId="ADAL" clId="{EFA08E07-1744-4875-8F79-E8BF29FA50B1}" dt="2022-07-25T08:21:27.314" v="269"/>
          <ac:spMkLst>
            <pc:docMk/>
            <pc:sldMk cId="3085652335" sldId="476"/>
            <ac:spMk id="2" creationId="{530C1D6F-8020-81EF-0715-F041F1A6588B}"/>
          </ac:spMkLst>
        </pc:spChg>
        <pc:picChg chg="mod">
          <ac:chgData name="이서현" userId="a9f8075b-e146-49eb-ac59-67d2acd4cb95" providerId="ADAL" clId="{EFA08E07-1744-4875-8F79-E8BF29FA50B1}" dt="2022-07-25T08:19:46.228" v="237" actId="14826"/>
          <ac:picMkLst>
            <pc:docMk/>
            <pc:sldMk cId="3085652335" sldId="476"/>
            <ac:picMk id="2050" creationId="{8C4F52B5-7121-66EC-E3C7-FBEA12882790}"/>
          </ac:picMkLst>
        </pc:picChg>
      </pc:sldChg>
      <pc:sldChg chg="addSp delSp modSp add mod ord">
        <pc:chgData name="이서현" userId="a9f8075b-e146-49eb-ac59-67d2acd4cb95" providerId="ADAL" clId="{EFA08E07-1744-4875-8F79-E8BF29FA50B1}" dt="2022-07-25T08:29:16.999" v="371" actId="14100"/>
        <pc:sldMkLst>
          <pc:docMk/>
          <pc:sldMk cId="2189019844" sldId="477"/>
        </pc:sldMkLst>
        <pc:spChg chg="mod">
          <ac:chgData name="이서현" userId="a9f8075b-e146-49eb-ac59-67d2acd4cb95" providerId="ADAL" clId="{EFA08E07-1744-4875-8F79-E8BF29FA50B1}" dt="2022-07-25T08:27:49.140" v="353" actId="20577"/>
          <ac:spMkLst>
            <pc:docMk/>
            <pc:sldMk cId="2189019844" sldId="477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27:53.365" v="355" actId="478"/>
          <ac:spMkLst>
            <pc:docMk/>
            <pc:sldMk cId="2189019844" sldId="477"/>
            <ac:spMk id="3" creationId="{E3428EF2-3C03-08EB-10AE-4091848CD5D6}"/>
          </ac:spMkLst>
        </pc:spChg>
        <pc:spChg chg="add del">
          <ac:chgData name="이서현" userId="a9f8075b-e146-49eb-ac59-67d2acd4cb95" providerId="ADAL" clId="{EFA08E07-1744-4875-8F79-E8BF29FA50B1}" dt="2022-07-25T08:29:07.967" v="368" actId="478"/>
          <ac:spMkLst>
            <pc:docMk/>
            <pc:sldMk cId="2189019844" sldId="477"/>
            <ac:spMk id="4" creationId="{CA20B69F-81D3-17A7-E08F-440D3C801D38}"/>
          </ac:spMkLst>
        </pc:spChg>
        <pc:spChg chg="mod">
          <ac:chgData name="이서현" userId="a9f8075b-e146-49eb-ac59-67d2acd4cb95" providerId="ADAL" clId="{EFA08E07-1744-4875-8F79-E8BF29FA50B1}" dt="2022-07-25T08:29:16.999" v="371" actId="14100"/>
          <ac:spMkLst>
            <pc:docMk/>
            <pc:sldMk cId="2189019844" sldId="477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8:29:04.332" v="366" actId="20577"/>
          <ac:spMkLst>
            <pc:docMk/>
            <pc:sldMk cId="2189019844" sldId="47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8:26:18.979" v="348" actId="20577"/>
        <pc:sldMkLst>
          <pc:docMk/>
          <pc:sldMk cId="1353588114" sldId="478"/>
        </pc:sldMkLst>
        <pc:spChg chg="add mod">
          <ac:chgData name="이서현" userId="a9f8075b-e146-49eb-ac59-67d2acd4cb95" providerId="ADAL" clId="{EFA08E07-1744-4875-8F79-E8BF29FA50B1}" dt="2022-07-25T08:25:53.296" v="309" actId="1076"/>
          <ac:spMkLst>
            <pc:docMk/>
            <pc:sldMk cId="1353588114" sldId="478"/>
            <ac:spMk id="4" creationId="{BA481AA5-F491-4C89-F38C-BF1CBFE95DCF}"/>
          </ac:spMkLst>
        </pc:spChg>
        <pc:spChg chg="add mod">
          <ac:chgData name="이서현" userId="a9f8075b-e146-49eb-ac59-67d2acd4cb95" providerId="ADAL" clId="{EFA08E07-1744-4875-8F79-E8BF29FA50B1}" dt="2022-07-25T08:26:18.979" v="348" actId="20577"/>
          <ac:spMkLst>
            <pc:docMk/>
            <pc:sldMk cId="1353588114" sldId="478"/>
            <ac:spMk id="5" creationId="{9AB578A3-6F23-1ECD-9BDC-6CDD5CF66364}"/>
          </ac:spMkLst>
        </pc:spChg>
        <pc:spChg chg="add mod">
          <ac:chgData name="이서현" userId="a9f8075b-e146-49eb-ac59-67d2acd4cb95" providerId="ADAL" clId="{EFA08E07-1744-4875-8F79-E8BF29FA50B1}" dt="2022-07-25T08:26:13.400" v="346" actId="207"/>
          <ac:spMkLst>
            <pc:docMk/>
            <pc:sldMk cId="1353588114" sldId="478"/>
            <ac:spMk id="6" creationId="{2FA58E27-2A6A-A3E2-4BCD-118B5A52103F}"/>
          </ac:spMkLst>
        </pc:spChg>
        <pc:spChg chg="del">
          <ac:chgData name="이서현" userId="a9f8075b-e146-49eb-ac59-67d2acd4cb95" providerId="ADAL" clId="{EFA08E07-1744-4875-8F79-E8BF29FA50B1}" dt="2022-07-25T08:25:13.837" v="272" actId="478"/>
          <ac:spMkLst>
            <pc:docMk/>
            <pc:sldMk cId="1353588114" sldId="478"/>
            <ac:spMk id="17" creationId="{09C04064-3285-C45D-B60B-0EB36164FC4C}"/>
          </ac:spMkLst>
        </pc:spChg>
        <pc:picChg chg="del">
          <ac:chgData name="이서현" userId="a9f8075b-e146-49eb-ac59-67d2acd4cb95" providerId="ADAL" clId="{EFA08E07-1744-4875-8F79-E8BF29FA50B1}" dt="2022-07-25T08:25:13.837" v="272" actId="478"/>
          <ac:picMkLst>
            <pc:docMk/>
            <pc:sldMk cId="1353588114" sldId="478"/>
            <ac:picMk id="2050" creationId="{8C4F52B5-7121-66EC-E3C7-FBEA12882790}"/>
          </ac:picMkLst>
        </pc:picChg>
      </pc:sldChg>
      <pc:sldChg chg="delSp add mod">
        <pc:chgData name="이서현" userId="a9f8075b-e146-49eb-ac59-67d2acd4cb95" providerId="ADAL" clId="{EFA08E07-1744-4875-8F79-E8BF29FA50B1}" dt="2022-07-25T08:28:00.644" v="359" actId="478"/>
        <pc:sldMkLst>
          <pc:docMk/>
          <pc:sldMk cId="2705684366" sldId="479"/>
        </pc:sldMkLst>
        <pc:spChg chg="del">
          <ac:chgData name="이서현" userId="a9f8075b-e146-49eb-ac59-67d2acd4cb95" providerId="ADAL" clId="{EFA08E07-1744-4875-8F79-E8BF29FA50B1}" dt="2022-07-25T08:28:00.644" v="359" actId="478"/>
          <ac:spMkLst>
            <pc:docMk/>
            <pc:sldMk cId="2705684366" sldId="479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8:41:08.554" v="439"/>
        <pc:sldMkLst>
          <pc:docMk/>
          <pc:sldMk cId="1435795092" sldId="480"/>
        </pc:sldMkLst>
        <pc:spChg chg="add del">
          <ac:chgData name="이서현" userId="a9f8075b-e146-49eb-ac59-67d2acd4cb95" providerId="ADAL" clId="{EFA08E07-1744-4875-8F79-E8BF29FA50B1}" dt="2022-07-25T08:38:18.682" v="385" actId="478"/>
          <ac:spMkLst>
            <pc:docMk/>
            <pc:sldMk cId="1435795092" sldId="480"/>
            <ac:spMk id="3" creationId="{8C3B5DD5-3FAF-24BA-4490-18926354CEEF}"/>
          </ac:spMkLst>
        </pc:spChg>
        <pc:spChg chg="add del mod">
          <ac:chgData name="이서현" userId="a9f8075b-e146-49eb-ac59-67d2acd4cb95" providerId="ADAL" clId="{EFA08E07-1744-4875-8F79-E8BF29FA50B1}" dt="2022-07-25T08:41:08.554" v="439"/>
          <ac:spMkLst>
            <pc:docMk/>
            <pc:sldMk cId="1435795092" sldId="480"/>
            <ac:spMk id="4" creationId="{44B24E02-5309-957F-9A81-1CAB4DA2545C}"/>
          </ac:spMkLst>
        </pc:spChg>
        <pc:spChg chg="mod">
          <ac:chgData name="이서현" userId="a9f8075b-e146-49eb-ac59-67d2acd4cb95" providerId="ADAL" clId="{EFA08E07-1744-4875-8F79-E8BF29FA50B1}" dt="2022-07-25T08:41:06" v="435"/>
          <ac:spMkLst>
            <pc:docMk/>
            <pc:sldMk cId="1435795092" sldId="480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8:41:05.701" v="433" actId="20577"/>
          <ac:spMkLst>
            <pc:docMk/>
            <pc:sldMk cId="1435795092" sldId="480"/>
            <ac:spMk id="17" creationId="{09C04064-3285-C45D-B60B-0EB36164FC4C}"/>
          </ac:spMkLst>
        </pc:spChg>
      </pc:sldChg>
      <pc:sldChg chg="add">
        <pc:chgData name="이서현" userId="a9f8075b-e146-49eb-ac59-67d2acd4cb95" providerId="ADAL" clId="{EFA08E07-1744-4875-8F79-E8BF29FA50B1}" dt="2022-07-25T08:29:41.515" v="373"/>
        <pc:sldMkLst>
          <pc:docMk/>
          <pc:sldMk cId="1989223010" sldId="481"/>
        </pc:sldMkLst>
      </pc:sldChg>
      <pc:sldChg chg="modSp add mod">
        <pc:chgData name="이서현" userId="a9f8075b-e146-49eb-ac59-67d2acd4cb95" providerId="ADAL" clId="{EFA08E07-1744-4875-8F79-E8BF29FA50B1}" dt="2022-07-25T08:30:13.257" v="383" actId="14826"/>
        <pc:sldMkLst>
          <pc:docMk/>
          <pc:sldMk cId="3340775182" sldId="482"/>
        </pc:sldMkLst>
        <pc:spChg chg="mod">
          <ac:chgData name="이서현" userId="a9f8075b-e146-49eb-ac59-67d2acd4cb95" providerId="ADAL" clId="{EFA08E07-1744-4875-8F79-E8BF29FA50B1}" dt="2022-07-25T08:29:57.589" v="382" actId="20577"/>
          <ac:spMkLst>
            <pc:docMk/>
            <pc:sldMk cId="3340775182" sldId="482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08:30:13.257" v="383" actId="14826"/>
          <ac:picMkLst>
            <pc:docMk/>
            <pc:sldMk cId="3340775182" sldId="482"/>
            <ac:picMk id="2050" creationId="{8C4F52B5-7121-66EC-E3C7-FBEA12882790}"/>
          </ac:picMkLst>
        </pc:picChg>
      </pc:sldChg>
      <pc:sldChg chg="add">
        <pc:chgData name="이서현" userId="a9f8075b-e146-49eb-ac59-67d2acd4cb95" providerId="ADAL" clId="{EFA08E07-1744-4875-8F79-E8BF29FA50B1}" dt="2022-07-25T08:41:10.249" v="440"/>
        <pc:sldMkLst>
          <pc:docMk/>
          <pc:sldMk cId="2026584486" sldId="483"/>
        </pc:sldMkLst>
      </pc:sldChg>
      <pc:sldChg chg="addSp delSp modSp add">
        <pc:chgData name="이서현" userId="a9f8075b-e146-49eb-ac59-67d2acd4cb95" providerId="ADAL" clId="{EFA08E07-1744-4875-8F79-E8BF29FA50B1}" dt="2022-07-25T08:45:16.752" v="444"/>
        <pc:sldMkLst>
          <pc:docMk/>
          <pc:sldMk cId="3701665574" sldId="484"/>
        </pc:sldMkLst>
        <pc:spChg chg="add del">
          <ac:chgData name="이서현" userId="a9f8075b-e146-49eb-ac59-67d2acd4cb95" providerId="ADAL" clId="{EFA08E07-1744-4875-8F79-E8BF29FA50B1}" dt="2022-07-25T08:45:16.752" v="444"/>
          <ac:spMkLst>
            <pc:docMk/>
            <pc:sldMk cId="3701665574" sldId="484"/>
            <ac:spMk id="3" creationId="{AE3B12ED-8999-C704-4669-F2ACFE396B0F}"/>
          </ac:spMkLst>
        </pc:spChg>
        <pc:picChg chg="mod">
          <ac:chgData name="이서현" userId="a9f8075b-e146-49eb-ac59-67d2acd4cb95" providerId="ADAL" clId="{EFA08E07-1744-4875-8F79-E8BF29FA50B1}" dt="2022-07-25T08:41:49.189" v="442" actId="14826"/>
          <ac:picMkLst>
            <pc:docMk/>
            <pc:sldMk cId="3701665574" sldId="484"/>
            <ac:picMk id="2050" creationId="{8C4F52B5-7121-66EC-E3C7-FBEA12882790}"/>
          </ac:picMkLst>
        </pc:picChg>
      </pc:sldChg>
      <pc:sldChg chg="modSp add mod">
        <pc:chgData name="이서현" userId="a9f8075b-e146-49eb-ac59-67d2acd4cb95" providerId="ADAL" clId="{EFA08E07-1744-4875-8F79-E8BF29FA50B1}" dt="2022-07-25T15:54:37.902" v="1872" actId="20577"/>
        <pc:sldMkLst>
          <pc:docMk/>
          <pc:sldMk cId="176835913" sldId="485"/>
        </pc:sldMkLst>
        <pc:spChg chg="mod">
          <ac:chgData name="이서현" userId="a9f8075b-e146-49eb-ac59-67d2acd4cb95" providerId="ADAL" clId="{EFA08E07-1744-4875-8F79-E8BF29FA50B1}" dt="2022-07-25T15:54:01.528" v="1869"/>
          <ac:spMkLst>
            <pc:docMk/>
            <pc:sldMk cId="176835913" sldId="485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5:54:37.902" v="1872" actId="20577"/>
          <ac:spMkLst>
            <pc:docMk/>
            <pc:sldMk cId="176835913" sldId="485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15:54:11.124" v="1871" actId="14100"/>
          <ac:picMkLst>
            <pc:docMk/>
            <pc:sldMk cId="176835913" sldId="485"/>
            <ac:picMk id="2050" creationId="{8C4F52B5-7121-66EC-E3C7-FBEA12882790}"/>
          </ac:picMkLst>
        </pc:picChg>
      </pc:sldChg>
      <pc:sldChg chg="modSp add mod ord">
        <pc:chgData name="이서현" userId="a9f8075b-e146-49eb-ac59-67d2acd4cb95" providerId="ADAL" clId="{EFA08E07-1744-4875-8F79-E8BF29FA50B1}" dt="2022-07-25T15:54:43.024" v="1873" actId="14826"/>
        <pc:sldMkLst>
          <pc:docMk/>
          <pc:sldMk cId="3465026991" sldId="486"/>
        </pc:sldMkLst>
        <pc:spChg chg="mod">
          <ac:chgData name="이서현" userId="a9f8075b-e146-49eb-ac59-67d2acd4cb95" providerId="ADAL" clId="{EFA08E07-1744-4875-8F79-E8BF29FA50B1}" dt="2022-07-25T08:45:55.340" v="461" actId="20577"/>
          <ac:spMkLst>
            <pc:docMk/>
            <pc:sldMk cId="3465026991" sldId="486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15:54:43.024" v="1873" actId="14826"/>
          <ac:picMkLst>
            <pc:docMk/>
            <pc:sldMk cId="3465026991" sldId="486"/>
            <ac:picMk id="2050" creationId="{8C4F52B5-7121-66EC-E3C7-FBEA12882790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5:55:25.536" v="1879" actId="20577"/>
        <pc:sldMkLst>
          <pc:docMk/>
          <pc:sldMk cId="418401510" sldId="487"/>
        </pc:sldMkLst>
        <pc:spChg chg="mod">
          <ac:chgData name="이서현" userId="a9f8075b-e146-49eb-ac59-67d2acd4cb95" providerId="ADAL" clId="{EFA08E07-1744-4875-8F79-E8BF29FA50B1}" dt="2022-07-25T08:46:18.844" v="471" actId="20577"/>
          <ac:spMkLst>
            <pc:docMk/>
            <pc:sldMk cId="418401510" sldId="487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46:31.348" v="477" actId="478"/>
          <ac:spMkLst>
            <pc:docMk/>
            <pc:sldMk cId="418401510" sldId="487"/>
            <ac:spMk id="3" creationId="{B2F5ADAF-CE5F-4D8F-27AA-D1AB34F0B62A}"/>
          </ac:spMkLst>
        </pc:spChg>
        <pc:spChg chg="add del">
          <ac:chgData name="이서현" userId="a9f8075b-e146-49eb-ac59-67d2acd4cb95" providerId="ADAL" clId="{EFA08E07-1744-4875-8F79-E8BF29FA50B1}" dt="2022-07-25T08:46:39.165" v="480" actId="478"/>
          <ac:spMkLst>
            <pc:docMk/>
            <pc:sldMk cId="418401510" sldId="487"/>
            <ac:spMk id="4" creationId="{E9B811C9-5C6C-E1A9-349C-1DFCB7CE2695}"/>
          </ac:spMkLst>
        </pc:spChg>
        <pc:spChg chg="mod">
          <ac:chgData name="이서현" userId="a9f8075b-e146-49eb-ac59-67d2acd4cb95" providerId="ADAL" clId="{EFA08E07-1744-4875-8F79-E8BF29FA50B1}" dt="2022-07-25T15:55:25.536" v="1879" actId="20577"/>
          <ac:spMkLst>
            <pc:docMk/>
            <pc:sldMk cId="418401510" sldId="487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9:58:33.273" v="524" actId="20577"/>
        <pc:sldMkLst>
          <pc:docMk/>
          <pc:sldMk cId="2858522141" sldId="488"/>
        </pc:sldMkLst>
        <pc:spChg chg="mod">
          <ac:chgData name="이서현" userId="a9f8075b-e146-49eb-ac59-67d2acd4cb95" providerId="ADAL" clId="{EFA08E07-1744-4875-8F79-E8BF29FA50B1}" dt="2022-07-25T08:51:50.724" v="506" actId="20577"/>
          <ac:spMkLst>
            <pc:docMk/>
            <pc:sldMk cId="2858522141" sldId="488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51:39.052" v="491" actId="478"/>
          <ac:spMkLst>
            <pc:docMk/>
            <pc:sldMk cId="2858522141" sldId="488"/>
            <ac:spMk id="3" creationId="{7FF2229C-E919-76FA-FE51-F6F91CEEB2BF}"/>
          </ac:spMkLst>
        </pc:spChg>
        <pc:spChg chg="mod">
          <ac:chgData name="이서현" userId="a9f8075b-e146-49eb-ac59-67d2acd4cb95" providerId="ADAL" clId="{EFA08E07-1744-4875-8F79-E8BF29FA50B1}" dt="2022-07-25T08:51:43.637" v="493" actId="14100"/>
          <ac:spMkLst>
            <pc:docMk/>
            <pc:sldMk cId="2858522141" sldId="488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9:58:33.273" v="524" actId="20577"/>
          <ac:spMkLst>
            <pc:docMk/>
            <pc:sldMk cId="2858522141" sldId="488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08:52:44.043" v="513" actId="14100"/>
        <pc:sldMkLst>
          <pc:docMk/>
          <pc:sldMk cId="2821563561" sldId="489"/>
        </pc:sldMkLst>
        <pc:spChg chg="add del">
          <ac:chgData name="이서현" userId="a9f8075b-e146-49eb-ac59-67d2acd4cb95" providerId="ADAL" clId="{EFA08E07-1744-4875-8F79-E8BF29FA50B1}" dt="2022-07-25T08:52:39.524" v="511" actId="478"/>
          <ac:spMkLst>
            <pc:docMk/>
            <pc:sldMk cId="2821563561" sldId="489"/>
            <ac:spMk id="3" creationId="{83E6F5EF-7303-75E1-895D-F5F812EC3232}"/>
          </ac:spMkLst>
        </pc:spChg>
        <pc:spChg chg="mod">
          <ac:chgData name="이서현" userId="a9f8075b-e146-49eb-ac59-67d2acd4cb95" providerId="ADAL" clId="{EFA08E07-1744-4875-8F79-E8BF29FA50B1}" dt="2022-07-25T08:52:44.043" v="513" actId="14100"/>
          <ac:spMkLst>
            <pc:docMk/>
            <pc:sldMk cId="2821563561" sldId="489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9:59:08.502" v="535" actId="20577"/>
        <pc:sldMkLst>
          <pc:docMk/>
          <pc:sldMk cId="1144213754" sldId="490"/>
        </pc:sldMkLst>
        <pc:spChg chg="add del">
          <ac:chgData name="이서현" userId="a9f8075b-e146-49eb-ac59-67d2acd4cb95" providerId="ADAL" clId="{EFA08E07-1744-4875-8F79-E8BF29FA50B1}" dt="2022-07-25T09:58:55.121" v="527" actId="478"/>
          <ac:spMkLst>
            <pc:docMk/>
            <pc:sldMk cId="1144213754" sldId="490"/>
            <ac:spMk id="3" creationId="{9E3A2581-0740-5E97-024E-F9273725582A}"/>
          </ac:spMkLst>
        </pc:spChg>
        <pc:spChg chg="mod">
          <ac:chgData name="이서현" userId="a9f8075b-e146-49eb-ac59-67d2acd4cb95" providerId="ADAL" clId="{EFA08E07-1744-4875-8F79-E8BF29FA50B1}" dt="2022-07-25T09:59:02.619" v="530" actId="14100"/>
          <ac:spMkLst>
            <pc:docMk/>
            <pc:sldMk cId="1144213754" sldId="490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9:59:08.502" v="535" actId="20577"/>
          <ac:spMkLst>
            <pc:docMk/>
            <pc:sldMk cId="1144213754" sldId="490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9:59:43.562" v="565" actId="20577"/>
        <pc:sldMkLst>
          <pc:docMk/>
          <pc:sldMk cId="2410423255" sldId="491"/>
        </pc:sldMkLst>
        <pc:spChg chg="del">
          <ac:chgData name="이서현" userId="a9f8075b-e146-49eb-ac59-67d2acd4cb95" providerId="ADAL" clId="{EFA08E07-1744-4875-8F79-E8BF29FA50B1}" dt="2022-07-25T09:59:26.306" v="537" actId="478"/>
          <ac:spMkLst>
            <pc:docMk/>
            <pc:sldMk cId="2410423255" sldId="491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9:59:43.562" v="565" actId="20577"/>
          <ac:spMkLst>
            <pc:docMk/>
            <pc:sldMk cId="2410423255" sldId="491"/>
            <ac:spMk id="17" creationId="{09C04064-3285-C45D-B60B-0EB36164FC4C}"/>
          </ac:spMkLst>
        </pc:spChg>
        <pc:picChg chg="add mod">
          <ac:chgData name="이서현" userId="a9f8075b-e146-49eb-ac59-67d2acd4cb95" providerId="ADAL" clId="{EFA08E07-1744-4875-8F79-E8BF29FA50B1}" dt="2022-07-25T09:59:36.521" v="540" actId="1076"/>
          <ac:picMkLst>
            <pc:docMk/>
            <pc:sldMk cId="2410423255" sldId="491"/>
            <ac:picMk id="26626" creationId="{751F177D-0942-855E-1B9D-1406F1F2167B}"/>
          </ac:picMkLst>
        </pc:picChg>
      </pc:sldChg>
      <pc:sldChg chg="modSp add mod">
        <pc:chgData name="이서현" userId="a9f8075b-e146-49eb-ac59-67d2acd4cb95" providerId="ADAL" clId="{EFA08E07-1744-4875-8F79-E8BF29FA50B1}" dt="2022-07-25T10:00:13.728" v="577" actId="14100"/>
        <pc:sldMkLst>
          <pc:docMk/>
          <pc:sldMk cId="1985533073" sldId="492"/>
        </pc:sldMkLst>
        <pc:spChg chg="mod">
          <ac:chgData name="이서현" userId="a9f8075b-e146-49eb-ac59-67d2acd4cb95" providerId="ADAL" clId="{EFA08E07-1744-4875-8F79-E8BF29FA50B1}" dt="2022-07-25T10:00:13.728" v="577" actId="14100"/>
          <ac:spMkLst>
            <pc:docMk/>
            <pc:sldMk cId="1985533073" sldId="492"/>
            <ac:spMk id="9" creationId="{636A7966-C0CF-9715-0AC8-78D0C7660B6B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10:03:34.826" v="649" actId="1076"/>
        <pc:sldMkLst>
          <pc:docMk/>
          <pc:sldMk cId="1046389534" sldId="493"/>
        </pc:sldMkLst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3" creationId="{9F167017-CEC8-0F61-5E88-5F9AAE01B8C5}"/>
          </ac:spMkLst>
        </pc:spChg>
        <pc:spChg chg="add del">
          <ac:chgData name="이서현" userId="a9f8075b-e146-49eb-ac59-67d2acd4cb95" providerId="ADAL" clId="{EFA08E07-1744-4875-8F79-E8BF29FA50B1}" dt="2022-07-25T10:01:05.863" v="581" actId="478"/>
          <ac:spMkLst>
            <pc:docMk/>
            <pc:sldMk cId="1046389534" sldId="493"/>
            <ac:spMk id="4" creationId="{2EE225C9-CA3E-E7F2-886B-CF962BAA6A05}"/>
          </ac:spMkLst>
        </pc:spChg>
        <pc:spChg chg="add del">
          <ac:chgData name="이서현" userId="a9f8075b-e146-49eb-ac59-67d2acd4cb95" providerId="ADAL" clId="{EFA08E07-1744-4875-8F79-E8BF29FA50B1}" dt="2022-07-25T10:01:09.189" v="583" actId="478"/>
          <ac:spMkLst>
            <pc:docMk/>
            <pc:sldMk cId="1046389534" sldId="493"/>
            <ac:spMk id="5" creationId="{D47A905E-7A04-D776-20C4-BADD4E959F7A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6" creationId="{7802FA80-FF99-70E9-4C06-EAF65EE85D5C}"/>
          </ac:spMkLst>
        </pc:spChg>
        <pc:spChg chg="add mod">
          <ac:chgData name="이서현" userId="a9f8075b-e146-49eb-ac59-67d2acd4cb95" providerId="ADAL" clId="{EFA08E07-1744-4875-8F79-E8BF29FA50B1}" dt="2022-07-25T10:02:49.445" v="608" actId="571"/>
          <ac:spMkLst>
            <pc:docMk/>
            <pc:sldMk cId="1046389534" sldId="493"/>
            <ac:spMk id="7" creationId="{9F851C08-2CA8-DEF9-698E-D2D992F38C97}"/>
          </ac:spMkLst>
        </pc:spChg>
        <pc:spChg chg="add mod">
          <ac:chgData name="이서현" userId="a9f8075b-e146-49eb-ac59-67d2acd4cb95" providerId="ADAL" clId="{EFA08E07-1744-4875-8F79-E8BF29FA50B1}" dt="2022-07-25T10:02:49.445" v="608" actId="571"/>
          <ac:spMkLst>
            <pc:docMk/>
            <pc:sldMk cId="1046389534" sldId="493"/>
            <ac:spMk id="8" creationId="{D53E87CD-CE3E-2DD8-F105-6667456AAE8D}"/>
          </ac:spMkLst>
        </pc:spChg>
        <pc:spChg chg="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9" creationId="{636A7966-C0CF-9715-0AC8-78D0C7660B6B}"/>
          </ac:spMkLst>
        </pc:spChg>
        <pc:spChg chg="add mod">
          <ac:chgData name="이서현" userId="a9f8075b-e146-49eb-ac59-67d2acd4cb95" providerId="ADAL" clId="{EFA08E07-1744-4875-8F79-E8BF29FA50B1}" dt="2022-07-25T10:02:49.445" v="608" actId="571"/>
          <ac:spMkLst>
            <pc:docMk/>
            <pc:sldMk cId="1046389534" sldId="493"/>
            <ac:spMk id="10" creationId="{CD4B0422-0279-E37B-A8C5-4B4C2A0EFCAF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11" creationId="{F76618B5-8A8E-6A4B-7078-7DF376CDE6AC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12" creationId="{B8796B9C-C166-EB32-A82F-4100D1BD6CC8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13" creationId="{85346DE2-7A1A-059C-A7EA-E8E81157CB2F}"/>
          </ac:spMkLst>
        </pc:spChg>
      </pc:sldChg>
      <pc:sldChg chg="addSp delSp modSp add mod modTransition">
        <pc:chgData name="이서현" userId="a9f8075b-e146-49eb-ac59-67d2acd4cb95" providerId="ADAL" clId="{EFA08E07-1744-4875-8F79-E8BF29FA50B1}" dt="2022-07-25T10:04:15.962" v="676" actId="20577"/>
        <pc:sldMkLst>
          <pc:docMk/>
          <pc:sldMk cId="2374268807" sldId="494"/>
        </pc:sldMkLst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3" creationId="{9F167017-CEC8-0F61-5E88-5F9AAE01B8C5}"/>
          </ac:spMkLst>
        </pc:spChg>
        <pc:spChg chg="add mod">
          <ac:chgData name="이서현" userId="a9f8075b-e146-49eb-ac59-67d2acd4cb95" providerId="ADAL" clId="{EFA08E07-1744-4875-8F79-E8BF29FA50B1}" dt="2022-07-25T10:04:15.962" v="676" actId="20577"/>
          <ac:spMkLst>
            <pc:docMk/>
            <pc:sldMk cId="2374268807" sldId="494"/>
            <ac:spMk id="4" creationId="{A297F216-ED3F-7BE1-AC73-0C2523C21D7E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6" creationId="{7802FA80-FF99-70E9-4C06-EAF65EE85D5C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9" creationId="{636A7966-C0CF-9715-0AC8-78D0C7660B6B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11" creationId="{F76618B5-8A8E-6A4B-7078-7DF376CDE6AC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12" creationId="{B8796B9C-C166-EB32-A82F-4100D1BD6CC8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13" creationId="{85346DE2-7A1A-059C-A7EA-E8E81157CB2F}"/>
          </ac:spMkLst>
        </pc:spChg>
      </pc:sldChg>
      <pc:sldChg chg="modSp add mod">
        <pc:chgData name="이서현" userId="a9f8075b-e146-49eb-ac59-67d2acd4cb95" providerId="ADAL" clId="{EFA08E07-1744-4875-8F79-E8BF29FA50B1}" dt="2022-07-25T10:04:26.201" v="678" actId="207"/>
        <pc:sldMkLst>
          <pc:docMk/>
          <pc:sldMk cId="191033471" sldId="495"/>
        </pc:sldMkLst>
        <pc:spChg chg="mod">
          <ac:chgData name="이서현" userId="a9f8075b-e146-49eb-ac59-67d2acd4cb95" providerId="ADAL" clId="{EFA08E07-1744-4875-8F79-E8BF29FA50B1}" dt="2022-07-25T10:04:26.201" v="678" actId="207"/>
          <ac:spMkLst>
            <pc:docMk/>
            <pc:sldMk cId="191033471" sldId="495"/>
            <ac:spMk id="4" creationId="{A297F216-ED3F-7BE1-AC73-0C2523C21D7E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0:06:37.254" v="738" actId="20577"/>
        <pc:sldMkLst>
          <pc:docMk/>
          <pc:sldMk cId="3637514031" sldId="496"/>
        </pc:sldMkLst>
        <pc:spChg chg="mod">
          <ac:chgData name="이서현" userId="a9f8075b-e146-49eb-ac59-67d2acd4cb95" providerId="ADAL" clId="{EFA08E07-1744-4875-8F79-E8BF29FA50B1}" dt="2022-07-25T10:05:37.745" v="693"/>
          <ac:spMkLst>
            <pc:docMk/>
            <pc:sldMk cId="3637514031" sldId="496"/>
            <ac:spMk id="2" creationId="{530C1D6F-8020-81EF-0715-F041F1A6588B}"/>
          </ac:spMkLst>
        </pc:spChg>
        <pc:spChg chg="add mod">
          <ac:chgData name="이서현" userId="a9f8075b-e146-49eb-ac59-67d2acd4cb95" providerId="ADAL" clId="{EFA08E07-1744-4875-8F79-E8BF29FA50B1}" dt="2022-07-25T10:06:37.254" v="738" actId="20577"/>
          <ac:spMkLst>
            <pc:docMk/>
            <pc:sldMk cId="3637514031" sldId="496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0:05:56.804" v="727" actId="1076"/>
          <ac:spMkLst>
            <pc:docMk/>
            <pc:sldMk cId="3637514031" sldId="496"/>
            <ac:spMk id="17" creationId="{09C04064-3285-C45D-B60B-0EB36164FC4C}"/>
          </ac:spMkLst>
        </pc:spChg>
        <pc:picChg chg="del">
          <ac:chgData name="이서현" userId="a9f8075b-e146-49eb-ac59-67d2acd4cb95" providerId="ADAL" clId="{EFA08E07-1744-4875-8F79-E8BF29FA50B1}" dt="2022-07-25T10:05:37.962" v="694" actId="478"/>
          <ac:picMkLst>
            <pc:docMk/>
            <pc:sldMk cId="3637514031" sldId="496"/>
            <ac:picMk id="2050" creationId="{8C4F52B5-7121-66EC-E3C7-FBEA12882790}"/>
          </ac:picMkLst>
        </pc:picChg>
      </pc:sldChg>
      <pc:sldChg chg="modSp add mod">
        <pc:chgData name="이서현" userId="a9f8075b-e146-49eb-ac59-67d2acd4cb95" providerId="ADAL" clId="{EFA08E07-1744-4875-8F79-E8BF29FA50B1}" dt="2022-07-25T10:08:12.549" v="758" actId="20577"/>
        <pc:sldMkLst>
          <pc:docMk/>
          <pc:sldMk cId="301488671" sldId="497"/>
        </pc:sldMkLst>
        <pc:spChg chg="mod">
          <ac:chgData name="이서현" userId="a9f8075b-e146-49eb-ac59-67d2acd4cb95" providerId="ADAL" clId="{EFA08E07-1744-4875-8F79-E8BF29FA50B1}" dt="2022-07-25T10:08:00.456" v="746"/>
          <ac:spMkLst>
            <pc:docMk/>
            <pc:sldMk cId="301488671" sldId="497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0:08:12.549" v="758" actId="20577"/>
          <ac:spMkLst>
            <pc:docMk/>
            <pc:sldMk cId="301488671" sldId="497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0:08:23.998" v="769" actId="20577"/>
        <pc:sldMkLst>
          <pc:docMk/>
          <pc:sldMk cId="69907580" sldId="498"/>
        </pc:sldMkLst>
        <pc:spChg chg="mod">
          <ac:chgData name="이서현" userId="a9f8075b-e146-49eb-ac59-67d2acd4cb95" providerId="ADAL" clId="{EFA08E07-1744-4875-8F79-E8BF29FA50B1}" dt="2022-07-25T10:08:23.998" v="769" actId="20577"/>
          <ac:spMkLst>
            <pc:docMk/>
            <pc:sldMk cId="69907580" sldId="498"/>
            <ac:spMk id="17" creationId="{09C04064-3285-C45D-B60B-0EB36164FC4C}"/>
          </ac:spMkLst>
        </pc:spChg>
      </pc:sldChg>
      <pc:sldChg chg="addSp modSp add mod">
        <pc:chgData name="이서현" userId="a9f8075b-e146-49eb-ac59-67d2acd4cb95" providerId="ADAL" clId="{EFA08E07-1744-4875-8F79-E8BF29FA50B1}" dt="2022-07-25T10:14:25.629" v="1126" actId="5793"/>
        <pc:sldMkLst>
          <pc:docMk/>
          <pc:sldMk cId="2509304178" sldId="499"/>
        </pc:sldMkLst>
        <pc:spChg chg="mod">
          <ac:chgData name="이서현" userId="a9f8075b-e146-49eb-ac59-67d2acd4cb95" providerId="ADAL" clId="{EFA08E07-1744-4875-8F79-E8BF29FA50B1}" dt="2022-07-25T10:08:36.772" v="772" actId="1076"/>
          <ac:spMkLst>
            <pc:docMk/>
            <pc:sldMk cId="2509304178" sldId="499"/>
            <ac:spMk id="3" creationId="{0A027663-CF8F-E948-FDFC-6B2D37533B0F}"/>
          </ac:spMkLst>
        </pc:spChg>
        <pc:spChg chg="add mod">
          <ac:chgData name="이서현" userId="a9f8075b-e146-49eb-ac59-67d2acd4cb95" providerId="ADAL" clId="{EFA08E07-1744-4875-8F79-E8BF29FA50B1}" dt="2022-07-25T10:09:35.864" v="856"/>
          <ac:spMkLst>
            <pc:docMk/>
            <pc:sldMk cId="2509304178" sldId="499"/>
            <ac:spMk id="4" creationId="{A4B1FEBF-B7E9-DA8E-CDFB-5430C006A6FB}"/>
          </ac:spMkLst>
        </pc:spChg>
        <pc:spChg chg="add mod">
          <ac:chgData name="이서현" userId="a9f8075b-e146-49eb-ac59-67d2acd4cb95" providerId="ADAL" clId="{EFA08E07-1744-4875-8F79-E8BF29FA50B1}" dt="2022-07-25T10:09:45.496" v="879" actId="20577"/>
          <ac:spMkLst>
            <pc:docMk/>
            <pc:sldMk cId="2509304178" sldId="499"/>
            <ac:spMk id="5" creationId="{945FBC94-07B1-8C48-1017-E2C46D1FAB5A}"/>
          </ac:spMkLst>
        </pc:spChg>
        <pc:spChg chg="add mod">
          <ac:chgData name="이서현" userId="a9f8075b-e146-49eb-ac59-67d2acd4cb95" providerId="ADAL" clId="{EFA08E07-1744-4875-8F79-E8BF29FA50B1}" dt="2022-07-25T10:09:50.049" v="881" actId="571"/>
          <ac:spMkLst>
            <pc:docMk/>
            <pc:sldMk cId="2509304178" sldId="499"/>
            <ac:spMk id="6" creationId="{159657E8-6011-D46F-C016-A94670952C38}"/>
          </ac:spMkLst>
        </pc:spChg>
        <pc:spChg chg="add mod">
          <ac:chgData name="이서현" userId="a9f8075b-e146-49eb-ac59-67d2acd4cb95" providerId="ADAL" clId="{EFA08E07-1744-4875-8F79-E8BF29FA50B1}" dt="2022-07-25T10:10:06.333" v="907"/>
          <ac:spMkLst>
            <pc:docMk/>
            <pc:sldMk cId="2509304178" sldId="499"/>
            <ac:spMk id="7" creationId="{D974C92B-8D43-A1C0-CA39-F6A5056E635D}"/>
          </ac:spMkLst>
        </pc:spChg>
        <pc:spChg chg="add mod">
          <ac:chgData name="이서현" userId="a9f8075b-e146-49eb-ac59-67d2acd4cb95" providerId="ADAL" clId="{EFA08E07-1744-4875-8F79-E8BF29FA50B1}" dt="2022-07-25T10:10:17.525" v="922"/>
          <ac:spMkLst>
            <pc:docMk/>
            <pc:sldMk cId="2509304178" sldId="499"/>
            <ac:spMk id="8" creationId="{557DEB73-E3BE-ED23-B7C4-A68D221E121D}"/>
          </ac:spMkLst>
        </pc:spChg>
        <pc:spChg chg="add mod">
          <ac:chgData name="이서현" userId="a9f8075b-e146-49eb-ac59-67d2acd4cb95" providerId="ADAL" clId="{EFA08E07-1744-4875-8F79-E8BF29FA50B1}" dt="2022-07-25T10:10:26.532" v="959"/>
          <ac:spMkLst>
            <pc:docMk/>
            <pc:sldMk cId="2509304178" sldId="499"/>
            <ac:spMk id="9" creationId="{0F98D6E6-D92B-D2B7-659A-86E03E01515A}"/>
          </ac:spMkLst>
        </pc:spChg>
        <pc:spChg chg="add mod">
          <ac:chgData name="이서현" userId="a9f8075b-e146-49eb-ac59-67d2acd4cb95" providerId="ADAL" clId="{EFA08E07-1744-4875-8F79-E8BF29FA50B1}" dt="2022-07-25T10:10:51.635" v="1005"/>
          <ac:spMkLst>
            <pc:docMk/>
            <pc:sldMk cId="2509304178" sldId="499"/>
            <ac:spMk id="10" creationId="{5F3490C7-E375-AE9C-AF55-9EE007C72073}"/>
          </ac:spMkLst>
        </pc:spChg>
        <pc:spChg chg="add mod">
          <ac:chgData name="이서현" userId="a9f8075b-e146-49eb-ac59-67d2acd4cb95" providerId="ADAL" clId="{EFA08E07-1744-4875-8F79-E8BF29FA50B1}" dt="2022-07-25T10:11:06.375" v="1022"/>
          <ac:spMkLst>
            <pc:docMk/>
            <pc:sldMk cId="2509304178" sldId="499"/>
            <ac:spMk id="11" creationId="{E0C34C9E-26F2-CF40-173C-2458EB38D006}"/>
          </ac:spMkLst>
        </pc:spChg>
        <pc:spChg chg="add mod">
          <ac:chgData name="이서현" userId="a9f8075b-e146-49eb-ac59-67d2acd4cb95" providerId="ADAL" clId="{EFA08E07-1744-4875-8F79-E8BF29FA50B1}" dt="2022-07-25T10:13:07.691" v="1047"/>
          <ac:spMkLst>
            <pc:docMk/>
            <pc:sldMk cId="2509304178" sldId="499"/>
            <ac:spMk id="12" creationId="{D8A7B610-F3E4-603D-C429-886417D08BD8}"/>
          </ac:spMkLst>
        </pc:spChg>
        <pc:spChg chg="add mod">
          <ac:chgData name="이서현" userId="a9f8075b-e146-49eb-ac59-67d2acd4cb95" providerId="ADAL" clId="{EFA08E07-1744-4875-8F79-E8BF29FA50B1}" dt="2022-07-25T10:13:37.540" v="1067"/>
          <ac:spMkLst>
            <pc:docMk/>
            <pc:sldMk cId="2509304178" sldId="499"/>
            <ac:spMk id="13" creationId="{17E32F7F-3B01-614D-BCD4-771CC4F26AD4}"/>
          </ac:spMkLst>
        </pc:spChg>
        <pc:spChg chg="add mod">
          <ac:chgData name="이서현" userId="a9f8075b-e146-49eb-ac59-67d2acd4cb95" providerId="ADAL" clId="{EFA08E07-1744-4875-8F79-E8BF29FA50B1}" dt="2022-07-25T10:13:58.535" v="1098"/>
          <ac:spMkLst>
            <pc:docMk/>
            <pc:sldMk cId="2509304178" sldId="499"/>
            <ac:spMk id="14" creationId="{13A88E7F-07C2-7C15-B2AB-2A924BC359B0}"/>
          </ac:spMkLst>
        </pc:spChg>
        <pc:spChg chg="add mod">
          <ac:chgData name="이서현" userId="a9f8075b-e146-49eb-ac59-67d2acd4cb95" providerId="ADAL" clId="{EFA08E07-1744-4875-8F79-E8BF29FA50B1}" dt="2022-07-25T10:14:10.737" v="1120"/>
          <ac:spMkLst>
            <pc:docMk/>
            <pc:sldMk cId="2509304178" sldId="499"/>
            <ac:spMk id="15" creationId="{4306D7A4-C659-758C-D855-2A90412FC76A}"/>
          </ac:spMkLst>
        </pc:spChg>
        <pc:spChg chg="add mod">
          <ac:chgData name="이서현" userId="a9f8075b-e146-49eb-ac59-67d2acd4cb95" providerId="ADAL" clId="{EFA08E07-1744-4875-8F79-E8BF29FA50B1}" dt="2022-07-25T10:14:25.629" v="1126" actId="5793"/>
          <ac:spMkLst>
            <pc:docMk/>
            <pc:sldMk cId="2509304178" sldId="499"/>
            <ac:spMk id="16" creationId="{C59FC441-8EEB-E758-B328-9152E90F82DB}"/>
          </ac:spMkLst>
        </pc:spChg>
        <pc:spChg chg="mod">
          <ac:chgData name="이서현" userId="a9f8075b-e146-49eb-ac59-67d2acd4cb95" providerId="ADAL" clId="{EFA08E07-1744-4875-8F79-E8BF29FA50B1}" dt="2022-07-25T10:08:54.253" v="803" actId="14100"/>
          <ac:spMkLst>
            <pc:docMk/>
            <pc:sldMk cId="2509304178" sldId="499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0:18:41.486" v="1150" actId="20577"/>
        <pc:sldMkLst>
          <pc:docMk/>
          <pc:sldMk cId="1087790705" sldId="500"/>
        </pc:sldMkLst>
        <pc:spChg chg="mod">
          <ac:chgData name="이서현" userId="a9f8075b-e146-49eb-ac59-67d2acd4cb95" providerId="ADAL" clId="{EFA08E07-1744-4875-8F79-E8BF29FA50B1}" dt="2022-07-25T10:18:34.253" v="1133"/>
          <ac:spMkLst>
            <pc:docMk/>
            <pc:sldMk cId="1087790705" sldId="500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0:18:41.486" v="1150" actId="20577"/>
          <ac:spMkLst>
            <pc:docMk/>
            <pc:sldMk cId="1087790705" sldId="500"/>
            <ac:spMk id="17" creationId="{09C04064-3285-C45D-B60B-0EB36164FC4C}"/>
          </ac:spMkLst>
        </pc:spChg>
      </pc:sldChg>
      <pc:sldChg chg="addSp modSp add mod">
        <pc:chgData name="이서현" userId="a9f8075b-e146-49eb-ac59-67d2acd4cb95" providerId="ADAL" clId="{EFA08E07-1744-4875-8F79-E8BF29FA50B1}" dt="2022-07-25T10:22:07.726" v="1370"/>
        <pc:sldMkLst>
          <pc:docMk/>
          <pc:sldMk cId="2082754686" sldId="501"/>
        </pc:sldMkLst>
        <pc:spChg chg="mod">
          <ac:chgData name="이서현" userId="a9f8075b-e146-49eb-ac59-67d2acd4cb95" providerId="ADAL" clId="{EFA08E07-1744-4875-8F79-E8BF29FA50B1}" dt="2022-07-25T10:21:36.766" v="1342" actId="1076"/>
          <ac:spMkLst>
            <pc:docMk/>
            <pc:sldMk cId="2082754686" sldId="501"/>
            <ac:spMk id="3" creationId="{0A027663-CF8F-E948-FDFC-6B2D37533B0F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4" creationId="{99F15FEC-703D-698C-70D7-34817BE67B71}"/>
          </ac:spMkLst>
        </pc:spChg>
        <pc:spChg chg="add mod">
          <ac:chgData name="이서현" userId="a9f8075b-e146-49eb-ac59-67d2acd4cb95" providerId="ADAL" clId="{EFA08E07-1744-4875-8F79-E8BF29FA50B1}" dt="2022-07-25T10:20:03.539" v="1246" actId="571"/>
          <ac:spMkLst>
            <pc:docMk/>
            <pc:sldMk cId="2082754686" sldId="501"/>
            <ac:spMk id="5" creationId="{3DB9C972-83A0-D64D-148B-CC728D43667E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6" creationId="{4C46C26C-FB09-E30A-7E7C-3ED774688085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7" creationId="{C576C42F-0152-8653-09F8-5CA4347FD493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8" creationId="{94EF10EE-D247-77CD-7524-94ED18948DF5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9" creationId="{3FC195E6-60EC-2C10-5863-9A07C6C67B6D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10" creationId="{A5515415-B402-4561-E3B7-1C96BA9D3F96}"/>
          </ac:spMkLst>
        </pc:spChg>
        <pc:spChg chg="add mod">
          <ac:chgData name="이서현" userId="a9f8075b-e146-49eb-ac59-67d2acd4cb95" providerId="ADAL" clId="{EFA08E07-1744-4875-8F79-E8BF29FA50B1}" dt="2022-07-25T10:22:07.726" v="1370"/>
          <ac:spMkLst>
            <pc:docMk/>
            <pc:sldMk cId="2082754686" sldId="501"/>
            <ac:spMk id="11" creationId="{5EA46F90-1AC8-E9B8-8BCF-AA9A4D9119CF}"/>
          </ac:spMkLst>
        </pc:spChg>
        <pc:spChg chg="mod">
          <ac:chgData name="이서현" userId="a9f8075b-e146-49eb-ac59-67d2acd4cb95" providerId="ADAL" clId="{EFA08E07-1744-4875-8F79-E8BF29FA50B1}" dt="2022-07-25T10:21:39.368" v="1343" actId="1076"/>
          <ac:spMkLst>
            <pc:docMk/>
            <pc:sldMk cId="2082754686" sldId="501"/>
            <ac:spMk id="17" creationId="{09C04064-3285-C45D-B60B-0EB36164FC4C}"/>
          </ac:spMkLst>
        </pc:spChg>
      </pc:sldChg>
      <pc:sldChg chg="delSp modSp add mod">
        <pc:chgData name="이서현" userId="a9f8075b-e146-49eb-ac59-67d2acd4cb95" providerId="ADAL" clId="{EFA08E07-1744-4875-8F79-E8BF29FA50B1}" dt="2022-07-25T10:22:58.923" v="1453" actId="14100"/>
        <pc:sldMkLst>
          <pc:docMk/>
          <pc:sldMk cId="2141075277" sldId="502"/>
        </pc:sldMkLst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4" creationId="{99F15FEC-703D-698C-70D7-34817BE67B71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6" creationId="{4C46C26C-FB09-E30A-7E7C-3ED774688085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7" creationId="{C576C42F-0152-8653-09F8-5CA4347FD493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8" creationId="{94EF10EE-D247-77CD-7524-94ED18948DF5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9" creationId="{3FC195E6-60EC-2C10-5863-9A07C6C67B6D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10" creationId="{A5515415-B402-4561-E3B7-1C96BA9D3F96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11" creationId="{5EA46F90-1AC8-E9B8-8BCF-AA9A4D9119CF}"/>
          </ac:spMkLst>
        </pc:spChg>
        <pc:spChg chg="mod">
          <ac:chgData name="이서현" userId="a9f8075b-e146-49eb-ac59-67d2acd4cb95" providerId="ADAL" clId="{EFA08E07-1744-4875-8F79-E8BF29FA50B1}" dt="2022-07-25T10:22:58.923" v="1453" actId="14100"/>
          <ac:spMkLst>
            <pc:docMk/>
            <pc:sldMk cId="2141075277" sldId="502"/>
            <ac:spMk id="17" creationId="{09C04064-3285-C45D-B60B-0EB36164FC4C}"/>
          </ac:spMkLst>
        </pc:spChg>
      </pc:sldChg>
      <pc:sldChg chg="add del">
        <pc:chgData name="이서현" userId="a9f8075b-e146-49eb-ac59-67d2acd4cb95" providerId="ADAL" clId="{EFA08E07-1744-4875-8F79-E8BF29FA50B1}" dt="2022-07-25T10:22:18.149" v="1372"/>
        <pc:sldMkLst>
          <pc:docMk/>
          <pc:sldMk cId="3776774751" sldId="502"/>
        </pc:sldMkLst>
      </pc:sldChg>
      <pc:sldChg chg="modSp add mod">
        <pc:chgData name="이서현" userId="a9f8075b-e146-49eb-ac59-67d2acd4cb95" providerId="ADAL" clId="{EFA08E07-1744-4875-8F79-E8BF29FA50B1}" dt="2022-07-25T10:23:38.230" v="1472" actId="1076"/>
        <pc:sldMkLst>
          <pc:docMk/>
          <pc:sldMk cId="1034707474" sldId="503"/>
        </pc:sldMkLst>
        <pc:spChg chg="mod">
          <ac:chgData name="이서현" userId="a9f8075b-e146-49eb-ac59-67d2acd4cb95" providerId="ADAL" clId="{EFA08E07-1744-4875-8F79-E8BF29FA50B1}" dt="2022-07-25T10:23:38.230" v="1472" actId="1076"/>
          <ac:spMkLst>
            <pc:docMk/>
            <pc:sldMk cId="1034707474" sldId="503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0:24:09.345" v="1521" actId="20577"/>
        <pc:sldMkLst>
          <pc:docMk/>
          <pc:sldMk cId="1928910553" sldId="504"/>
        </pc:sldMkLst>
        <pc:spChg chg="mod">
          <ac:chgData name="이서현" userId="a9f8075b-e146-49eb-ac59-67d2acd4cb95" providerId="ADAL" clId="{EFA08E07-1744-4875-8F79-E8BF29FA50B1}" dt="2022-07-25T10:24:09.345" v="1521" actId="20577"/>
          <ac:spMkLst>
            <pc:docMk/>
            <pc:sldMk cId="1928910553" sldId="504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3:07:22.143" v="1592" actId="5793"/>
        <pc:sldMkLst>
          <pc:docMk/>
          <pc:sldMk cId="3721580952" sldId="505"/>
        </pc:sldMkLst>
        <pc:spChg chg="mod">
          <ac:chgData name="이서현" userId="a9f8075b-e146-49eb-ac59-67d2acd4cb95" providerId="ADAL" clId="{EFA08E07-1744-4875-8F79-E8BF29FA50B1}" dt="2022-07-25T13:07:22.143" v="1592" actId="5793"/>
          <ac:spMkLst>
            <pc:docMk/>
            <pc:sldMk cId="3721580952" sldId="505"/>
            <ac:spMk id="17" creationId="{09C04064-3285-C45D-B60B-0EB36164FC4C}"/>
          </ac:spMkLst>
        </pc:spChg>
      </pc:sldChg>
      <pc:sldChg chg="addSp modSp add mod">
        <pc:chgData name="이서현" userId="a9f8075b-e146-49eb-ac59-67d2acd4cb95" providerId="ADAL" clId="{EFA08E07-1744-4875-8F79-E8BF29FA50B1}" dt="2022-07-25T13:08:37.103" v="1658"/>
        <pc:sldMkLst>
          <pc:docMk/>
          <pc:sldMk cId="2814698420" sldId="506"/>
        </pc:sldMkLst>
        <pc:spChg chg="add mod">
          <ac:chgData name="이서현" userId="a9f8075b-e146-49eb-ac59-67d2acd4cb95" providerId="ADAL" clId="{EFA08E07-1744-4875-8F79-E8BF29FA50B1}" dt="2022-07-25T13:08:05.043" v="1608" actId="14100"/>
          <ac:spMkLst>
            <pc:docMk/>
            <pc:sldMk cId="2814698420" sldId="506"/>
            <ac:spMk id="4" creationId="{C0182C36-9166-BA2B-71C3-07436A355F85}"/>
          </ac:spMkLst>
        </pc:spChg>
        <pc:spChg chg="mod">
          <ac:chgData name="이서현" userId="a9f8075b-e146-49eb-ac59-67d2acd4cb95" providerId="ADAL" clId="{EFA08E07-1744-4875-8F79-E8BF29FA50B1}" dt="2022-07-25T13:08:37.103" v="1658"/>
          <ac:spMkLst>
            <pc:docMk/>
            <pc:sldMk cId="2814698420" sldId="50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3:46:51.845" v="1763" actId="20577"/>
        <pc:sldMkLst>
          <pc:docMk/>
          <pc:sldMk cId="1204321917" sldId="507"/>
        </pc:sldMkLst>
        <pc:spChg chg="mod">
          <ac:chgData name="이서현" userId="a9f8075b-e146-49eb-ac59-67d2acd4cb95" providerId="ADAL" clId="{EFA08E07-1744-4875-8F79-E8BF29FA50B1}" dt="2022-07-25T13:44:42.810" v="1672" actId="1076"/>
          <ac:spMkLst>
            <pc:docMk/>
            <pc:sldMk cId="1204321917" sldId="507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3:45:58.297" v="1731" actId="14100"/>
          <ac:spMkLst>
            <pc:docMk/>
            <pc:sldMk cId="1204321917" sldId="507"/>
            <ac:spMk id="4" creationId="{C0182C36-9166-BA2B-71C3-07436A355F85}"/>
          </ac:spMkLst>
        </pc:spChg>
        <pc:spChg chg="add mod">
          <ac:chgData name="이서현" userId="a9f8075b-e146-49eb-ac59-67d2acd4cb95" providerId="ADAL" clId="{EFA08E07-1744-4875-8F79-E8BF29FA50B1}" dt="2022-07-25T13:46:51.845" v="1763" actId="20577"/>
          <ac:spMkLst>
            <pc:docMk/>
            <pc:sldMk cId="1204321917" sldId="507"/>
            <ac:spMk id="5" creationId="{47C29DA3-2117-14B3-30DC-2BADB81E3D30}"/>
          </ac:spMkLst>
        </pc:spChg>
        <pc:spChg chg="del">
          <ac:chgData name="이서현" userId="a9f8075b-e146-49eb-ac59-67d2acd4cb95" providerId="ADAL" clId="{EFA08E07-1744-4875-8F79-E8BF29FA50B1}" dt="2022-07-25T13:44:32.528" v="1669" actId="478"/>
          <ac:spMkLst>
            <pc:docMk/>
            <pc:sldMk cId="1204321917" sldId="50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5:42:31.557" v="1788" actId="14100"/>
        <pc:sldMkLst>
          <pc:docMk/>
          <pc:sldMk cId="2083139628" sldId="508"/>
        </pc:sldMkLst>
        <pc:spChg chg="del">
          <ac:chgData name="이서현" userId="a9f8075b-e146-49eb-ac59-67d2acd4cb95" providerId="ADAL" clId="{EFA08E07-1744-4875-8F79-E8BF29FA50B1}" dt="2022-07-25T15:41:38.187" v="1765" actId="478"/>
          <ac:spMkLst>
            <pc:docMk/>
            <pc:sldMk cId="2083139628" sldId="508"/>
            <ac:spMk id="3" creationId="{0A027663-CF8F-E948-FDFC-6B2D37533B0F}"/>
          </ac:spMkLst>
        </pc:spChg>
        <pc:spChg chg="del">
          <ac:chgData name="이서현" userId="a9f8075b-e146-49eb-ac59-67d2acd4cb95" providerId="ADAL" clId="{EFA08E07-1744-4875-8F79-E8BF29FA50B1}" dt="2022-07-25T15:41:38.187" v="1765" actId="478"/>
          <ac:spMkLst>
            <pc:docMk/>
            <pc:sldMk cId="2083139628" sldId="508"/>
            <ac:spMk id="4" creationId="{C0182C36-9166-BA2B-71C3-07436A355F85}"/>
          </ac:spMkLst>
        </pc:spChg>
        <pc:spChg chg="del">
          <ac:chgData name="이서현" userId="a9f8075b-e146-49eb-ac59-67d2acd4cb95" providerId="ADAL" clId="{EFA08E07-1744-4875-8F79-E8BF29FA50B1}" dt="2022-07-25T15:41:38.187" v="1765" actId="478"/>
          <ac:spMkLst>
            <pc:docMk/>
            <pc:sldMk cId="2083139628" sldId="508"/>
            <ac:spMk id="5" creationId="{47C29DA3-2117-14B3-30DC-2BADB81E3D30}"/>
          </ac:spMkLst>
        </pc:spChg>
        <pc:spChg chg="add mod">
          <ac:chgData name="이서현" userId="a9f8075b-e146-49eb-ac59-67d2acd4cb95" providerId="ADAL" clId="{EFA08E07-1744-4875-8F79-E8BF29FA50B1}" dt="2022-07-25T15:42:31.557" v="1788" actId="14100"/>
          <ac:spMkLst>
            <pc:docMk/>
            <pc:sldMk cId="2083139628" sldId="508"/>
            <ac:spMk id="7" creationId="{FD775FB9-BC7E-D732-7319-ADDCD9D9BB35}"/>
          </ac:spMkLst>
        </pc:spChg>
        <pc:spChg chg="add mod">
          <ac:chgData name="이서현" userId="a9f8075b-e146-49eb-ac59-67d2acd4cb95" providerId="ADAL" clId="{EFA08E07-1744-4875-8F79-E8BF29FA50B1}" dt="2022-07-25T15:41:43.995" v="1776" actId="20577"/>
          <ac:spMkLst>
            <pc:docMk/>
            <pc:sldMk cId="2083139628" sldId="508"/>
            <ac:spMk id="9" creationId="{62E4F572-9F1C-7720-CE49-20F9E58ACD33}"/>
          </ac:spMkLst>
        </pc:spChg>
        <pc:spChg chg="add del">
          <ac:chgData name="이서현" userId="a9f8075b-e146-49eb-ac59-67d2acd4cb95" providerId="ADAL" clId="{EFA08E07-1744-4875-8F79-E8BF29FA50B1}" dt="2022-07-25T15:41:53.201" v="1778" actId="478"/>
          <ac:spMkLst>
            <pc:docMk/>
            <pc:sldMk cId="2083139628" sldId="508"/>
            <ac:spMk id="10" creationId="{BC068322-5236-DCA9-1B2A-B80D221A4834}"/>
          </ac:spMkLst>
        </pc:spChg>
        <pc:spChg chg="add del">
          <ac:chgData name="이서현" userId="a9f8075b-e146-49eb-ac59-67d2acd4cb95" providerId="ADAL" clId="{EFA08E07-1744-4875-8F79-E8BF29FA50B1}" dt="2022-07-25T15:42:14.635" v="1782" actId="478"/>
          <ac:spMkLst>
            <pc:docMk/>
            <pc:sldMk cId="2083139628" sldId="508"/>
            <ac:spMk id="11" creationId="{9018C08F-98B6-9EAC-FCFE-C4915662080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5:48:12.885" v="1848" actId="20577"/>
        <pc:sldMkLst>
          <pc:docMk/>
          <pc:sldMk cId="3685441680" sldId="509"/>
        </pc:sldMkLst>
        <pc:spChg chg="add del">
          <ac:chgData name="이서현" userId="a9f8075b-e146-49eb-ac59-67d2acd4cb95" providerId="ADAL" clId="{EFA08E07-1744-4875-8F79-E8BF29FA50B1}" dt="2022-07-25T15:46:47.022" v="1791" actId="478"/>
          <ac:spMkLst>
            <pc:docMk/>
            <pc:sldMk cId="3685441680" sldId="509"/>
            <ac:spMk id="3" creationId="{5590214B-6289-460D-3E90-BAF12735A3BC}"/>
          </ac:spMkLst>
        </pc:spChg>
        <pc:spChg chg="add del">
          <ac:chgData name="이서현" userId="a9f8075b-e146-49eb-ac59-67d2acd4cb95" providerId="ADAL" clId="{EFA08E07-1744-4875-8F79-E8BF29FA50B1}" dt="2022-07-25T15:48:00.762" v="1838"/>
          <ac:spMkLst>
            <pc:docMk/>
            <pc:sldMk cId="3685441680" sldId="509"/>
            <ac:spMk id="4" creationId="{849E07F0-A63C-FBD7-46CD-491C61FDBBDE}"/>
          </ac:spMkLst>
        </pc:spChg>
        <pc:spChg chg="add del">
          <ac:chgData name="이서현" userId="a9f8075b-e146-49eb-ac59-67d2acd4cb95" providerId="ADAL" clId="{EFA08E07-1744-4875-8F79-E8BF29FA50B1}" dt="2022-07-25T15:48:04.050" v="1840" actId="478"/>
          <ac:spMkLst>
            <pc:docMk/>
            <pc:sldMk cId="3685441680" sldId="509"/>
            <ac:spMk id="5" creationId="{8C648A75-27D9-2175-C5A0-ED3ED862D815}"/>
          </ac:spMkLst>
        </pc:spChg>
        <pc:spChg chg="mod">
          <ac:chgData name="이서현" userId="a9f8075b-e146-49eb-ac59-67d2acd4cb95" providerId="ADAL" clId="{EFA08E07-1744-4875-8F79-E8BF29FA50B1}" dt="2022-07-25T15:48:05.733" v="1842" actId="20577"/>
          <ac:spMkLst>
            <pc:docMk/>
            <pc:sldMk cId="3685441680" sldId="509"/>
            <ac:spMk id="7" creationId="{FD775FB9-BC7E-D732-7319-ADDCD9D9BB35}"/>
          </ac:spMkLst>
        </pc:spChg>
        <pc:spChg chg="mod">
          <ac:chgData name="이서현" userId="a9f8075b-e146-49eb-ac59-67d2acd4cb95" providerId="ADAL" clId="{EFA08E07-1744-4875-8F79-E8BF29FA50B1}" dt="2022-07-25T15:48:12.885" v="1848" actId="20577"/>
          <ac:spMkLst>
            <pc:docMk/>
            <pc:sldMk cId="3685441680" sldId="509"/>
            <ac:spMk id="9" creationId="{62E4F572-9F1C-7720-CE49-20F9E58ACD33}"/>
          </ac:spMkLst>
        </pc:spChg>
      </pc:sldChg>
      <pc:sldChg chg="modSp add mod ord">
        <pc:chgData name="이서현" userId="a9f8075b-e146-49eb-ac59-67d2acd4cb95" providerId="ADAL" clId="{EFA08E07-1744-4875-8F79-E8BF29FA50B1}" dt="2022-07-25T15:48:21.771" v="1856"/>
        <pc:sldMkLst>
          <pc:docMk/>
          <pc:sldMk cId="1220494368" sldId="510"/>
        </pc:sldMkLst>
        <pc:spChg chg="mod">
          <ac:chgData name="이서현" userId="a9f8075b-e146-49eb-ac59-67d2acd4cb95" providerId="ADAL" clId="{EFA08E07-1744-4875-8F79-E8BF29FA50B1}" dt="2022-07-25T15:48:19.832" v="1854" actId="20577"/>
          <ac:spMkLst>
            <pc:docMk/>
            <pc:sldMk cId="1220494368" sldId="510"/>
            <ac:spMk id="7" creationId="{FD775FB9-BC7E-D732-7319-ADDCD9D9BB35}"/>
          </ac:spMkLst>
        </pc:spChg>
        <pc:spChg chg="mod">
          <ac:chgData name="이서현" userId="a9f8075b-e146-49eb-ac59-67d2acd4cb95" providerId="ADAL" clId="{EFA08E07-1744-4875-8F79-E8BF29FA50B1}" dt="2022-07-25T15:48:17.344" v="1853" actId="20577"/>
          <ac:spMkLst>
            <pc:docMk/>
            <pc:sldMk cId="1220494368" sldId="510"/>
            <ac:spMk id="9" creationId="{62E4F572-9F1C-7720-CE49-20F9E58ACD33}"/>
          </ac:spMkLst>
        </pc:spChg>
      </pc:sldChg>
      <pc:sldChg chg="add">
        <pc:chgData name="이서현" userId="a9f8075b-e146-49eb-ac59-67d2acd4cb95" providerId="ADAL" clId="{EFA08E07-1744-4875-8F79-E8BF29FA50B1}" dt="2022-07-25T15:47:26.048" v="1823"/>
        <pc:sldMkLst>
          <pc:docMk/>
          <pc:sldMk cId="2102093684" sldId="511"/>
        </pc:sldMkLst>
      </pc:sldChg>
      <pc:sldChg chg="modSp add">
        <pc:chgData name="이서현" userId="a9f8075b-e146-49eb-ac59-67d2acd4cb95" providerId="ADAL" clId="{EFA08E07-1744-4875-8F79-E8BF29FA50B1}" dt="2022-07-25T15:55:15.418" v="1874" actId="14826"/>
        <pc:sldMkLst>
          <pc:docMk/>
          <pc:sldMk cId="2471617639" sldId="512"/>
        </pc:sldMkLst>
        <pc:picChg chg="mod">
          <ac:chgData name="이서현" userId="a9f8075b-e146-49eb-ac59-67d2acd4cb95" providerId="ADAL" clId="{EFA08E07-1744-4875-8F79-E8BF29FA50B1}" dt="2022-07-25T15:55:15.418" v="1874" actId="14826"/>
          <ac:picMkLst>
            <pc:docMk/>
            <pc:sldMk cId="2471617639" sldId="512"/>
            <ac:picMk id="2050" creationId="{8C4F52B5-7121-66EC-E3C7-FBEA12882790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6:13:12.550" v="2150" actId="22"/>
        <pc:sldMkLst>
          <pc:docMk/>
          <pc:sldMk cId="2165472406" sldId="513"/>
        </pc:sldMkLst>
        <pc:spChg chg="mod">
          <ac:chgData name="이서현" userId="a9f8075b-e146-49eb-ac59-67d2acd4cb95" providerId="ADAL" clId="{EFA08E07-1744-4875-8F79-E8BF29FA50B1}" dt="2022-07-25T15:59:22.275" v="1898" actId="20577"/>
          <ac:spMkLst>
            <pc:docMk/>
            <pc:sldMk cId="2165472406" sldId="513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5:59:30.522" v="1920" actId="20577"/>
          <ac:spMkLst>
            <pc:docMk/>
            <pc:sldMk cId="2165472406" sldId="513"/>
            <ac:spMk id="3" creationId="{5D2BAD53-674E-91FC-4397-FB659F9E0180}"/>
          </ac:spMkLst>
        </pc:spChg>
        <pc:spChg chg="add del">
          <ac:chgData name="이서현" userId="a9f8075b-e146-49eb-ac59-67d2acd4cb95" providerId="ADAL" clId="{EFA08E07-1744-4875-8F79-E8BF29FA50B1}" dt="2022-07-25T16:13:12.550" v="2150" actId="22"/>
          <ac:spMkLst>
            <pc:docMk/>
            <pc:sldMk cId="2165472406" sldId="513"/>
            <ac:spMk id="5" creationId="{E68361EC-4013-3E96-D587-5FA38482D10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12:21.755" v="2148" actId="14100"/>
        <pc:sldMkLst>
          <pc:docMk/>
          <pc:sldMk cId="3035600588" sldId="514"/>
        </pc:sldMkLst>
        <pc:spChg chg="del">
          <ac:chgData name="이서현" userId="a9f8075b-e146-49eb-ac59-67d2acd4cb95" providerId="ADAL" clId="{EFA08E07-1744-4875-8F79-E8BF29FA50B1}" dt="2022-07-25T16:04:09.267" v="1922" actId="478"/>
          <ac:spMkLst>
            <pc:docMk/>
            <pc:sldMk cId="3035600588" sldId="514"/>
            <ac:spMk id="3" creationId="{5D2BAD53-674E-91FC-4397-FB659F9E0180}"/>
          </ac:spMkLst>
        </pc:spChg>
        <pc:spChg chg="add mod">
          <ac:chgData name="이서현" userId="a9f8075b-e146-49eb-ac59-67d2acd4cb95" providerId="ADAL" clId="{EFA08E07-1744-4875-8F79-E8BF29FA50B1}" dt="2022-07-25T16:12:21.755" v="2148" actId="14100"/>
          <ac:spMkLst>
            <pc:docMk/>
            <pc:sldMk cId="3035600588" sldId="514"/>
            <ac:spMk id="5" creationId="{7FD14B6B-1B8A-24E9-0222-AF53FEB88C51}"/>
          </ac:spMkLst>
        </pc:spChg>
        <pc:spChg chg="add mod">
          <ac:chgData name="이서현" userId="a9f8075b-e146-49eb-ac59-67d2acd4cb95" providerId="ADAL" clId="{EFA08E07-1744-4875-8F79-E8BF29FA50B1}" dt="2022-07-25T16:05:57.540" v="2047" actId="14100"/>
          <ac:spMkLst>
            <pc:docMk/>
            <pc:sldMk cId="3035600588" sldId="514"/>
            <ac:spMk id="7" creationId="{6B4FACF1-D347-5B7D-392A-9E3C0FAD2353}"/>
          </ac:spMkLst>
        </pc:spChg>
        <pc:spChg chg="add del">
          <ac:chgData name="이서현" userId="a9f8075b-e146-49eb-ac59-67d2acd4cb95" providerId="ADAL" clId="{EFA08E07-1744-4875-8F79-E8BF29FA50B1}" dt="2022-07-25T16:12:00.925" v="2138" actId="478"/>
          <ac:spMkLst>
            <pc:docMk/>
            <pc:sldMk cId="3035600588" sldId="514"/>
            <ac:spMk id="8" creationId="{3A1F1006-9506-71CC-2B3B-C573EA844188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06:28.775" v="2118" actId="14100"/>
        <pc:sldMkLst>
          <pc:docMk/>
          <pc:sldMk cId="2904565911" sldId="515"/>
        </pc:sldMkLst>
        <pc:spChg chg="add mod">
          <ac:chgData name="이서현" userId="a9f8075b-e146-49eb-ac59-67d2acd4cb95" providerId="ADAL" clId="{EFA08E07-1744-4875-8F79-E8BF29FA50B1}" dt="2022-07-25T16:06:08.926" v="2063" actId="20577"/>
          <ac:spMkLst>
            <pc:docMk/>
            <pc:sldMk cId="2904565911" sldId="515"/>
            <ac:spMk id="4" creationId="{54BDDB4A-C6ED-CCE5-726A-3FC7C7DD21CC}"/>
          </ac:spMkLst>
        </pc:spChg>
        <pc:spChg chg="mod">
          <ac:chgData name="이서현" userId="a9f8075b-e146-49eb-ac59-67d2acd4cb95" providerId="ADAL" clId="{EFA08E07-1744-4875-8F79-E8BF29FA50B1}" dt="2022-07-25T16:06:28.775" v="2118" actId="14100"/>
          <ac:spMkLst>
            <pc:docMk/>
            <pc:sldMk cId="2904565911" sldId="515"/>
            <ac:spMk id="5" creationId="{7FD14B6B-1B8A-24E9-0222-AF53FEB88C51}"/>
          </ac:spMkLst>
        </pc:spChg>
        <pc:spChg chg="del">
          <ac:chgData name="이서현" userId="a9f8075b-e146-49eb-ac59-67d2acd4cb95" providerId="ADAL" clId="{EFA08E07-1744-4875-8F79-E8BF29FA50B1}" dt="2022-07-25T16:06:02.597" v="2048" actId="478"/>
          <ac:spMkLst>
            <pc:docMk/>
            <pc:sldMk cId="2904565911" sldId="515"/>
            <ac:spMk id="7" creationId="{6B4FACF1-D347-5B7D-392A-9E3C0FAD2353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11:37.597" v="2136" actId="478"/>
        <pc:sldMkLst>
          <pc:docMk/>
          <pc:sldMk cId="1936149396" sldId="516"/>
        </pc:sldMkLst>
        <pc:spChg chg="del">
          <ac:chgData name="이서현" userId="a9f8075b-e146-49eb-ac59-67d2acd4cb95" providerId="ADAL" clId="{EFA08E07-1744-4875-8F79-E8BF29FA50B1}" dt="2022-07-25T16:11:37.597" v="2136" actId="478"/>
          <ac:spMkLst>
            <pc:docMk/>
            <pc:sldMk cId="1936149396" sldId="516"/>
            <ac:spMk id="4" creationId="{54BDDB4A-C6ED-CCE5-726A-3FC7C7DD21CC}"/>
          </ac:spMkLst>
        </pc:spChg>
        <pc:spChg chg="del">
          <ac:chgData name="이서현" userId="a9f8075b-e146-49eb-ac59-67d2acd4cb95" providerId="ADAL" clId="{EFA08E07-1744-4875-8F79-E8BF29FA50B1}" dt="2022-07-25T16:11:28.819" v="2120" actId="478"/>
          <ac:spMkLst>
            <pc:docMk/>
            <pc:sldMk cId="1936149396" sldId="516"/>
            <ac:spMk id="5" creationId="{7FD14B6B-1B8A-24E9-0222-AF53FEB88C51}"/>
          </ac:spMkLst>
        </pc:spChg>
        <pc:spChg chg="add mod">
          <ac:chgData name="이서현" userId="a9f8075b-e146-49eb-ac59-67d2acd4cb95" providerId="ADAL" clId="{EFA08E07-1744-4875-8F79-E8BF29FA50B1}" dt="2022-07-25T16:11:37.376" v="2135"/>
          <ac:spMkLst>
            <pc:docMk/>
            <pc:sldMk cId="1936149396" sldId="516"/>
            <ac:spMk id="6" creationId="{F3D9A8E5-8EE5-7DBE-86F2-79A194504743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13:47.784" v="2200" actId="207"/>
        <pc:sldMkLst>
          <pc:docMk/>
          <pc:sldMk cId="207692957" sldId="517"/>
        </pc:sldMkLst>
        <pc:spChg chg="del">
          <ac:chgData name="이서현" userId="a9f8075b-e146-49eb-ac59-67d2acd4cb95" providerId="ADAL" clId="{EFA08E07-1744-4875-8F79-E8BF29FA50B1}" dt="2022-07-25T16:13:16.233" v="2152" actId="478"/>
          <ac:spMkLst>
            <pc:docMk/>
            <pc:sldMk cId="207692957" sldId="517"/>
            <ac:spMk id="3" creationId="{5D2BAD53-674E-91FC-4397-FB659F9E0180}"/>
          </ac:spMkLst>
        </pc:spChg>
        <pc:spChg chg="add mod">
          <ac:chgData name="이서현" userId="a9f8075b-e146-49eb-ac59-67d2acd4cb95" providerId="ADAL" clId="{EFA08E07-1744-4875-8F79-E8BF29FA50B1}" dt="2022-07-25T16:13:34.948" v="2174" actId="1076"/>
          <ac:spMkLst>
            <pc:docMk/>
            <pc:sldMk cId="207692957" sldId="517"/>
            <ac:spMk id="5" creationId="{C2CCB085-87DA-8CD8-733E-9C772091D9A7}"/>
          </ac:spMkLst>
        </pc:spChg>
        <pc:spChg chg="add mod">
          <ac:chgData name="이서현" userId="a9f8075b-e146-49eb-ac59-67d2acd4cb95" providerId="ADAL" clId="{EFA08E07-1744-4875-8F79-E8BF29FA50B1}" dt="2022-07-25T16:13:47.784" v="2200" actId="207"/>
          <ac:spMkLst>
            <pc:docMk/>
            <pc:sldMk cId="207692957" sldId="517"/>
            <ac:spMk id="6" creationId="{6E395E94-B5F2-7ABF-F46A-2C50F9693F2F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1:04.715" v="2402"/>
        <pc:sldMkLst>
          <pc:docMk/>
          <pc:sldMk cId="40171584" sldId="518"/>
        </pc:sldMkLst>
        <pc:spChg chg="add mod">
          <ac:chgData name="이서현" userId="a9f8075b-e146-49eb-ac59-67d2acd4cb95" providerId="ADAL" clId="{EFA08E07-1744-4875-8F79-E8BF29FA50B1}" dt="2022-07-25T16:18:06.634" v="2213" actId="1076"/>
          <ac:spMkLst>
            <pc:docMk/>
            <pc:sldMk cId="40171584" sldId="518"/>
            <ac:spMk id="4" creationId="{2F37C13F-9161-DAB6-212B-A257188FF22E}"/>
          </ac:spMkLst>
        </pc:spChg>
        <pc:spChg chg="del">
          <ac:chgData name="이서현" userId="a9f8075b-e146-49eb-ac59-67d2acd4cb95" providerId="ADAL" clId="{EFA08E07-1744-4875-8F79-E8BF29FA50B1}" dt="2022-07-25T16:17:49.462" v="2202" actId="478"/>
          <ac:spMkLst>
            <pc:docMk/>
            <pc:sldMk cId="40171584" sldId="518"/>
            <ac:spMk id="5" creationId="{C2CCB085-87DA-8CD8-733E-9C772091D9A7}"/>
          </ac:spMkLst>
        </pc:spChg>
        <pc:spChg chg="del">
          <ac:chgData name="이서현" userId="a9f8075b-e146-49eb-ac59-67d2acd4cb95" providerId="ADAL" clId="{EFA08E07-1744-4875-8F79-E8BF29FA50B1}" dt="2022-07-25T16:17:49.462" v="2202" actId="478"/>
          <ac:spMkLst>
            <pc:docMk/>
            <pc:sldMk cId="40171584" sldId="518"/>
            <ac:spMk id="6" creationId="{6E395E94-B5F2-7ABF-F46A-2C50F9693F2F}"/>
          </ac:spMkLst>
        </pc:spChg>
        <pc:spChg chg="add mod">
          <ac:chgData name="이서현" userId="a9f8075b-e146-49eb-ac59-67d2acd4cb95" providerId="ADAL" clId="{EFA08E07-1744-4875-8F79-E8BF29FA50B1}" dt="2022-07-25T16:20:22.064" v="2337"/>
          <ac:spMkLst>
            <pc:docMk/>
            <pc:sldMk cId="40171584" sldId="518"/>
            <ac:spMk id="8" creationId="{4F035F89-C09B-DA80-45C9-29DE9FC18F9C}"/>
          </ac:spMkLst>
        </pc:spChg>
        <pc:spChg chg="add mod">
          <ac:chgData name="이서현" userId="a9f8075b-e146-49eb-ac59-67d2acd4cb95" providerId="ADAL" clId="{EFA08E07-1744-4875-8F79-E8BF29FA50B1}" dt="2022-07-25T16:20:38.262" v="2378"/>
          <ac:spMkLst>
            <pc:docMk/>
            <pc:sldMk cId="40171584" sldId="518"/>
            <ac:spMk id="10" creationId="{BB17893D-BABB-1723-EF62-D7D9742C3A4F}"/>
          </ac:spMkLst>
        </pc:spChg>
        <pc:spChg chg="add mod">
          <ac:chgData name="이서현" userId="a9f8075b-e146-49eb-ac59-67d2acd4cb95" providerId="ADAL" clId="{EFA08E07-1744-4875-8F79-E8BF29FA50B1}" dt="2022-07-25T16:21:04.715" v="2402"/>
          <ac:spMkLst>
            <pc:docMk/>
            <pc:sldMk cId="40171584" sldId="518"/>
            <ac:spMk id="12" creationId="{D6F1D964-D7BF-5EF8-5B32-8DF0CF0DF2C1}"/>
          </ac:spMkLst>
        </pc:spChg>
        <pc:spChg chg="add del mod">
          <ac:chgData name="이서현" userId="a9f8075b-e146-49eb-ac59-67d2acd4cb95" providerId="ADAL" clId="{EFA08E07-1744-4875-8F79-E8BF29FA50B1}" dt="2022-07-25T16:20:41.698" v="2380" actId="478"/>
          <ac:spMkLst>
            <pc:docMk/>
            <pc:sldMk cId="40171584" sldId="518"/>
            <ac:spMk id="14" creationId="{13F08CD3-A66A-C636-6D3D-10F0B49A067D}"/>
          </ac:spMkLst>
        </pc:spChg>
        <pc:spChg chg="add mod">
          <ac:chgData name="이서현" userId="a9f8075b-e146-49eb-ac59-67d2acd4cb95" providerId="ADAL" clId="{EFA08E07-1744-4875-8F79-E8BF29FA50B1}" dt="2022-07-25T16:19:18.161" v="2252" actId="20577"/>
          <ac:spMkLst>
            <pc:docMk/>
            <pc:sldMk cId="40171584" sldId="518"/>
            <ac:spMk id="15" creationId="{DB0B64FC-5D81-E65F-309A-5829C62259A8}"/>
          </ac:spMkLst>
        </pc:spChg>
        <pc:spChg chg="add mod">
          <ac:chgData name="이서현" userId="a9f8075b-e146-49eb-ac59-67d2acd4cb95" providerId="ADAL" clId="{EFA08E07-1744-4875-8F79-E8BF29FA50B1}" dt="2022-07-25T16:19:27.132" v="2264"/>
          <ac:spMkLst>
            <pc:docMk/>
            <pc:sldMk cId="40171584" sldId="518"/>
            <ac:spMk id="16" creationId="{F242C5C3-950B-941F-CDF4-E30D098B8667}"/>
          </ac:spMkLst>
        </pc:spChg>
        <pc:spChg chg="add mod">
          <ac:chgData name="이서현" userId="a9f8075b-e146-49eb-ac59-67d2acd4cb95" providerId="ADAL" clId="{EFA08E07-1744-4875-8F79-E8BF29FA50B1}" dt="2022-07-25T16:19:29.955" v="2269"/>
          <ac:spMkLst>
            <pc:docMk/>
            <pc:sldMk cId="40171584" sldId="518"/>
            <ac:spMk id="17" creationId="{2E19838D-A768-935D-D7E9-72942FA421FC}"/>
          </ac:spMkLst>
        </pc:spChg>
        <pc:spChg chg="add mod">
          <ac:chgData name="이서현" userId="a9f8075b-e146-49eb-ac59-67d2acd4cb95" providerId="ADAL" clId="{EFA08E07-1744-4875-8F79-E8BF29FA50B1}" dt="2022-07-25T16:20:00.621" v="2312"/>
          <ac:spMkLst>
            <pc:docMk/>
            <pc:sldMk cId="40171584" sldId="518"/>
            <ac:spMk id="18" creationId="{40993E34-3970-EB88-7458-0AB51CC7F546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6:48.927" v="2445" actId="14100"/>
        <pc:sldMkLst>
          <pc:docMk/>
          <pc:sldMk cId="11382743" sldId="519"/>
        </pc:sldMkLst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4" creationId="{2F37C13F-9161-DAB6-212B-A257188FF22E}"/>
          </ac:spMkLst>
        </pc:spChg>
        <pc:spChg chg="add mod">
          <ac:chgData name="이서현" userId="a9f8075b-e146-49eb-ac59-67d2acd4cb95" providerId="ADAL" clId="{EFA08E07-1744-4875-8F79-E8BF29FA50B1}" dt="2022-07-25T16:26:48.927" v="2445" actId="14100"/>
          <ac:spMkLst>
            <pc:docMk/>
            <pc:sldMk cId="11382743" sldId="519"/>
            <ac:spMk id="5" creationId="{DC57AEAE-FB22-A2D9-FB99-3780D5F69AA0}"/>
          </ac:spMkLst>
        </pc:spChg>
        <pc:spChg chg="add mod">
          <ac:chgData name="이서현" userId="a9f8075b-e146-49eb-ac59-67d2acd4cb95" providerId="ADAL" clId="{EFA08E07-1744-4875-8F79-E8BF29FA50B1}" dt="2022-07-25T16:21:34.889" v="2422" actId="20577"/>
          <ac:spMkLst>
            <pc:docMk/>
            <pc:sldMk cId="11382743" sldId="519"/>
            <ac:spMk id="7" creationId="{8823FC26-7F1C-F618-FF2C-DF6340CE87B0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8" creationId="{4F035F89-C09B-DA80-45C9-29DE9FC18F9C}"/>
          </ac:spMkLst>
        </pc:spChg>
        <pc:spChg chg="add del">
          <ac:chgData name="이서현" userId="a9f8075b-e146-49eb-ac59-67d2acd4cb95" providerId="ADAL" clId="{EFA08E07-1744-4875-8F79-E8BF29FA50B1}" dt="2022-07-25T16:26:21.721" v="2424" actId="478"/>
          <ac:spMkLst>
            <pc:docMk/>
            <pc:sldMk cId="11382743" sldId="519"/>
            <ac:spMk id="9" creationId="{ED0E77D1-CB96-0273-B3EB-C8CFD3F088B4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0" creationId="{BB17893D-BABB-1723-EF62-D7D9742C3A4F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2" creationId="{D6F1D964-D7BF-5EF8-5B32-8DF0CF0DF2C1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5" creationId="{DB0B64FC-5D81-E65F-309A-5829C62259A8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6" creationId="{F242C5C3-950B-941F-CDF4-E30D098B8667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7" creationId="{2E19838D-A768-935D-D7E9-72942FA421FC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8" creationId="{40993E34-3970-EB88-7458-0AB51CC7F546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7:47.192" v="2483" actId="14100"/>
        <pc:sldMkLst>
          <pc:docMk/>
          <pc:sldMk cId="1266112743" sldId="520"/>
        </pc:sldMkLst>
        <pc:spChg chg="add del">
          <ac:chgData name="이서현" userId="a9f8075b-e146-49eb-ac59-67d2acd4cb95" providerId="ADAL" clId="{EFA08E07-1744-4875-8F79-E8BF29FA50B1}" dt="2022-07-25T16:27:07.448" v="2448" actId="478"/>
          <ac:spMkLst>
            <pc:docMk/>
            <pc:sldMk cId="1266112743" sldId="520"/>
            <ac:spMk id="3" creationId="{3E5B9F6A-8F84-4701-B768-04075BD29286}"/>
          </ac:spMkLst>
        </pc:spChg>
        <pc:spChg chg="mod">
          <ac:chgData name="이서현" userId="a9f8075b-e146-49eb-ac59-67d2acd4cb95" providerId="ADAL" clId="{EFA08E07-1744-4875-8F79-E8BF29FA50B1}" dt="2022-07-25T16:27:47.192" v="2483" actId="14100"/>
          <ac:spMkLst>
            <pc:docMk/>
            <pc:sldMk cId="1266112743" sldId="520"/>
            <ac:spMk id="5" creationId="{DC57AEAE-FB22-A2D9-FB99-3780D5F69AA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8:07.025" v="2504" actId="20577"/>
        <pc:sldMkLst>
          <pc:docMk/>
          <pc:sldMk cId="3134358196" sldId="521"/>
        </pc:sldMkLst>
        <pc:spChg chg="add del">
          <ac:chgData name="이서현" userId="a9f8075b-e146-49eb-ac59-67d2acd4cb95" providerId="ADAL" clId="{EFA08E07-1744-4875-8F79-E8BF29FA50B1}" dt="2022-07-25T16:27:57.372" v="2486" actId="478"/>
          <ac:spMkLst>
            <pc:docMk/>
            <pc:sldMk cId="3134358196" sldId="521"/>
            <ac:spMk id="3" creationId="{64CE9928-D05C-1FD6-4730-577639806FEF}"/>
          </ac:spMkLst>
        </pc:spChg>
        <pc:spChg chg="mod">
          <ac:chgData name="이서현" userId="a9f8075b-e146-49eb-ac59-67d2acd4cb95" providerId="ADAL" clId="{EFA08E07-1744-4875-8F79-E8BF29FA50B1}" dt="2022-07-25T16:28:07.025" v="2504" actId="20577"/>
          <ac:spMkLst>
            <pc:docMk/>
            <pc:sldMk cId="3134358196" sldId="521"/>
            <ac:spMk id="5" creationId="{DC57AEAE-FB22-A2D9-FB99-3780D5F69AA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34:32.870" v="2513"/>
        <pc:sldMkLst>
          <pc:docMk/>
          <pc:sldMk cId="910210700" sldId="522"/>
        </pc:sldMkLst>
        <pc:spChg chg="add del">
          <ac:chgData name="이서현" userId="a9f8075b-e146-49eb-ac59-67d2acd4cb95" providerId="ADAL" clId="{EFA08E07-1744-4875-8F79-E8BF29FA50B1}" dt="2022-07-25T16:34:31.932" v="2512" actId="478"/>
          <ac:spMkLst>
            <pc:docMk/>
            <pc:sldMk cId="910210700" sldId="522"/>
            <ac:spMk id="3" creationId="{4E692874-4B7D-BEE9-E24B-85FEDCEB5CA2}"/>
          </ac:spMkLst>
        </pc:spChg>
        <pc:spChg chg="mod">
          <ac:chgData name="이서현" userId="a9f8075b-e146-49eb-ac59-67d2acd4cb95" providerId="ADAL" clId="{EFA08E07-1744-4875-8F79-E8BF29FA50B1}" dt="2022-07-25T16:34:32.870" v="2513"/>
          <ac:spMkLst>
            <pc:docMk/>
            <pc:sldMk cId="910210700" sldId="522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34:20.408" v="2510" actId="20577"/>
          <ac:spMkLst>
            <pc:docMk/>
            <pc:sldMk cId="910210700" sldId="522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34:54.983" v="2533" actId="1076"/>
        <pc:sldMkLst>
          <pc:docMk/>
          <pc:sldMk cId="1336208047" sldId="523"/>
        </pc:sldMkLst>
        <pc:spChg chg="del">
          <ac:chgData name="이서현" userId="a9f8075b-e146-49eb-ac59-67d2acd4cb95" providerId="ADAL" clId="{EFA08E07-1744-4875-8F79-E8BF29FA50B1}" dt="2022-07-25T16:34:50.654" v="2530" actId="478"/>
          <ac:spMkLst>
            <pc:docMk/>
            <pc:sldMk cId="1336208047" sldId="523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34:44.060" v="2529" actId="20577"/>
          <ac:spMkLst>
            <pc:docMk/>
            <pc:sldMk cId="1336208047" sldId="523"/>
            <ac:spMk id="7" creationId="{8823FC26-7F1C-F618-FF2C-DF6340CE87B0}"/>
          </ac:spMkLst>
        </pc:spChg>
        <pc:picChg chg="add mod">
          <ac:chgData name="이서현" userId="a9f8075b-e146-49eb-ac59-67d2acd4cb95" providerId="ADAL" clId="{EFA08E07-1744-4875-8F79-E8BF29FA50B1}" dt="2022-07-25T16:34:54.983" v="2533" actId="1076"/>
          <ac:picMkLst>
            <pc:docMk/>
            <pc:sldMk cId="1336208047" sldId="523"/>
            <ac:picMk id="10242" creationId="{55E3AC00-605A-DD4E-8559-EAF418AC0A6F}"/>
          </ac:picMkLst>
        </pc:picChg>
      </pc:sldChg>
      <pc:sldChg chg="modSp add">
        <pc:chgData name="이서현" userId="a9f8075b-e146-49eb-ac59-67d2acd4cb95" providerId="ADAL" clId="{EFA08E07-1744-4875-8F79-E8BF29FA50B1}" dt="2022-07-25T16:43:16.631" v="2558" actId="14826"/>
        <pc:sldMkLst>
          <pc:docMk/>
          <pc:sldMk cId="4225225219" sldId="524"/>
        </pc:sldMkLst>
        <pc:picChg chg="mod">
          <ac:chgData name="이서현" userId="a9f8075b-e146-49eb-ac59-67d2acd4cb95" providerId="ADAL" clId="{EFA08E07-1744-4875-8F79-E8BF29FA50B1}" dt="2022-07-25T16:43:16.631" v="2558" actId="14826"/>
          <ac:picMkLst>
            <pc:docMk/>
            <pc:sldMk cId="4225225219" sldId="524"/>
            <ac:picMk id="10242" creationId="{55E3AC00-605A-DD4E-8559-EAF418AC0A6F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6:47:16.319" v="2615" actId="20577"/>
        <pc:sldMkLst>
          <pc:docMk/>
          <pc:sldMk cId="405325726" sldId="525"/>
        </pc:sldMkLst>
        <pc:spChg chg="add del">
          <ac:chgData name="이서현" userId="a9f8075b-e146-49eb-ac59-67d2acd4cb95" providerId="ADAL" clId="{EFA08E07-1744-4875-8F79-E8BF29FA50B1}" dt="2022-07-25T16:37:27.665" v="2552" actId="478"/>
          <ac:spMkLst>
            <pc:docMk/>
            <pc:sldMk cId="405325726" sldId="525"/>
            <ac:spMk id="3" creationId="{8EA2B3A5-4A77-874F-499F-B36D0C2B5ECB}"/>
          </ac:spMkLst>
        </pc:spChg>
        <pc:spChg chg="add del">
          <ac:chgData name="이서현" userId="a9f8075b-e146-49eb-ac59-67d2acd4cb95" providerId="ADAL" clId="{EFA08E07-1744-4875-8F79-E8BF29FA50B1}" dt="2022-07-25T16:47:06.647" v="2612" actId="478"/>
          <ac:spMkLst>
            <pc:docMk/>
            <pc:sldMk cId="405325726" sldId="525"/>
            <ac:spMk id="4" creationId="{B09C1AA3-04BB-DD6B-9E8F-0FB6F3E2EA1A}"/>
          </ac:spMkLst>
        </pc:spChg>
        <pc:spChg chg="mod">
          <ac:chgData name="이서현" userId="a9f8075b-e146-49eb-ac59-67d2acd4cb95" providerId="ADAL" clId="{EFA08E07-1744-4875-8F79-E8BF29FA50B1}" dt="2022-07-25T16:47:16.319" v="2615" actId="20577"/>
          <ac:spMkLst>
            <pc:docMk/>
            <pc:sldMk cId="405325726" sldId="525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6:55.181" v="2610" actId="20577"/>
          <ac:spMkLst>
            <pc:docMk/>
            <pc:sldMk cId="405325726" sldId="525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59:03.920" v="2740" actId="20577"/>
        <pc:sldMkLst>
          <pc:docMk/>
          <pc:sldMk cId="3541392505" sldId="526"/>
        </pc:sldMkLst>
        <pc:spChg chg="add del">
          <ac:chgData name="이서현" userId="a9f8075b-e146-49eb-ac59-67d2acd4cb95" providerId="ADAL" clId="{EFA08E07-1744-4875-8F79-E8BF29FA50B1}" dt="2022-07-25T16:46:08.121" v="2560" actId="478"/>
          <ac:spMkLst>
            <pc:docMk/>
            <pc:sldMk cId="3541392505" sldId="526"/>
            <ac:spMk id="3" creationId="{6D8579C8-A1CF-D378-DC19-72D67F40643E}"/>
          </ac:spMkLst>
        </pc:spChg>
        <pc:spChg chg="add del">
          <ac:chgData name="이서현" userId="a9f8075b-e146-49eb-ac59-67d2acd4cb95" providerId="ADAL" clId="{EFA08E07-1744-4875-8F79-E8BF29FA50B1}" dt="2022-07-25T16:58:10.476" v="2691" actId="478"/>
          <ac:spMkLst>
            <pc:docMk/>
            <pc:sldMk cId="3541392505" sldId="526"/>
            <ac:spMk id="4" creationId="{337B2D2D-A33D-C48E-F954-5B8885BE9747}"/>
          </ac:spMkLst>
        </pc:spChg>
        <pc:spChg chg="mod">
          <ac:chgData name="이서현" userId="a9f8075b-e146-49eb-ac59-67d2acd4cb95" providerId="ADAL" clId="{EFA08E07-1744-4875-8F79-E8BF29FA50B1}" dt="2022-07-25T16:59:03.920" v="2740" actId="20577"/>
          <ac:spMkLst>
            <pc:docMk/>
            <pc:sldMk cId="3541392505" sldId="526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6:46.570" v="2606" actId="14100"/>
          <ac:spMkLst>
            <pc:docMk/>
            <pc:sldMk cId="3541392505" sldId="526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47:58.714" v="2626" actId="14100"/>
        <pc:sldMkLst>
          <pc:docMk/>
          <pc:sldMk cId="2849134063" sldId="527"/>
        </pc:sldMkLst>
        <pc:spChg chg="add del">
          <ac:chgData name="이서현" userId="a9f8075b-e146-49eb-ac59-67d2acd4cb95" providerId="ADAL" clId="{EFA08E07-1744-4875-8F79-E8BF29FA50B1}" dt="2022-07-25T16:47:53.433" v="2623" actId="478"/>
          <ac:spMkLst>
            <pc:docMk/>
            <pc:sldMk cId="2849134063" sldId="527"/>
            <ac:spMk id="3" creationId="{B335BA81-0EFA-D8C8-8E6A-B9FC2FF6D66E}"/>
          </ac:spMkLst>
        </pc:spChg>
        <pc:spChg chg="mod">
          <ac:chgData name="이서현" userId="a9f8075b-e146-49eb-ac59-67d2acd4cb95" providerId="ADAL" clId="{EFA08E07-1744-4875-8F79-E8BF29FA50B1}" dt="2022-07-25T16:47:58.714" v="2626" actId="14100"/>
          <ac:spMkLst>
            <pc:docMk/>
            <pc:sldMk cId="2849134063" sldId="527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7:28.629" v="2621" actId="20577"/>
          <ac:spMkLst>
            <pc:docMk/>
            <pc:sldMk cId="2849134063" sldId="527"/>
            <ac:spMk id="7" creationId="{8823FC26-7F1C-F618-FF2C-DF6340CE87B0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16:49:07.724" v="2647"/>
        <pc:sldMkLst>
          <pc:docMk/>
          <pc:sldMk cId="1941672978" sldId="528"/>
        </pc:sldMkLst>
        <pc:spChg chg="del">
          <ac:chgData name="이서현" userId="a9f8075b-e146-49eb-ac59-67d2acd4cb95" providerId="ADAL" clId="{EFA08E07-1744-4875-8F79-E8BF29FA50B1}" dt="2022-07-25T16:48:30.536" v="2628" actId="478"/>
          <ac:spMkLst>
            <pc:docMk/>
            <pc:sldMk cId="1941672978" sldId="528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8:37.904" v="2645" actId="20577"/>
          <ac:spMkLst>
            <pc:docMk/>
            <pc:sldMk cId="1941672978" sldId="528"/>
            <ac:spMk id="7" creationId="{8823FC26-7F1C-F618-FF2C-DF6340CE87B0}"/>
          </ac:spMkLst>
        </pc:spChg>
        <pc:picChg chg="add mod">
          <ac:chgData name="이서현" userId="a9f8075b-e146-49eb-ac59-67d2acd4cb95" providerId="ADAL" clId="{EFA08E07-1744-4875-8F79-E8BF29FA50B1}" dt="2022-07-25T16:48:34.519" v="2631" actId="1076"/>
          <ac:picMkLst>
            <pc:docMk/>
            <pc:sldMk cId="1941672978" sldId="528"/>
            <ac:picMk id="14338" creationId="{C58F7811-04FB-7C3A-A46C-69C28B5B756A}"/>
          </ac:picMkLst>
        </pc:picChg>
      </pc:sldChg>
      <pc:sldChg chg="addSp delSp modSp add mod ord">
        <pc:chgData name="이서현" userId="a9f8075b-e146-49eb-ac59-67d2acd4cb95" providerId="ADAL" clId="{EFA08E07-1744-4875-8F79-E8BF29FA50B1}" dt="2022-07-25T16:52:08.200" v="2654" actId="14100"/>
        <pc:sldMkLst>
          <pc:docMk/>
          <pc:sldMk cId="2256680855" sldId="529"/>
        </pc:sldMkLst>
        <pc:spChg chg="add del">
          <ac:chgData name="이서현" userId="a9f8075b-e146-49eb-ac59-67d2acd4cb95" providerId="ADAL" clId="{EFA08E07-1744-4875-8F79-E8BF29FA50B1}" dt="2022-07-25T16:52:02.006" v="2652" actId="478"/>
          <ac:spMkLst>
            <pc:docMk/>
            <pc:sldMk cId="2256680855" sldId="529"/>
            <ac:spMk id="3" creationId="{2E9975BA-883C-1168-1A7F-E2FFF12FBC6B}"/>
          </ac:spMkLst>
        </pc:spChg>
        <pc:spChg chg="mod">
          <ac:chgData name="이서현" userId="a9f8075b-e146-49eb-ac59-67d2acd4cb95" providerId="ADAL" clId="{EFA08E07-1744-4875-8F79-E8BF29FA50B1}" dt="2022-07-25T16:52:08.200" v="2654" actId="14100"/>
          <ac:spMkLst>
            <pc:docMk/>
            <pc:sldMk cId="2256680855" sldId="529"/>
            <ac:spMk id="5" creationId="{DC57AEAE-FB22-A2D9-FB99-3780D5F69AA0}"/>
          </ac:spMkLst>
        </pc:spChg>
      </pc:sldChg>
      <pc:sldChg chg="modSp add">
        <pc:chgData name="이서현" userId="a9f8075b-e146-49eb-ac59-67d2acd4cb95" providerId="ADAL" clId="{EFA08E07-1744-4875-8F79-E8BF29FA50B1}" dt="2022-07-25T16:52:28.381" v="2656" actId="14826"/>
        <pc:sldMkLst>
          <pc:docMk/>
          <pc:sldMk cId="2615814259" sldId="530"/>
        </pc:sldMkLst>
        <pc:picChg chg="mod">
          <ac:chgData name="이서현" userId="a9f8075b-e146-49eb-ac59-67d2acd4cb95" providerId="ADAL" clId="{EFA08E07-1744-4875-8F79-E8BF29FA50B1}" dt="2022-07-25T16:52:28.381" v="2656" actId="14826"/>
          <ac:picMkLst>
            <pc:docMk/>
            <pc:sldMk cId="2615814259" sldId="530"/>
            <ac:picMk id="14338" creationId="{C58F7811-04FB-7C3A-A46C-69C28B5B756A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6:56:09.351" v="2672" actId="14100"/>
        <pc:sldMkLst>
          <pc:docMk/>
          <pc:sldMk cId="299991905" sldId="531"/>
        </pc:sldMkLst>
        <pc:spChg chg="add del">
          <ac:chgData name="이서현" userId="a9f8075b-e146-49eb-ac59-67d2acd4cb95" providerId="ADAL" clId="{EFA08E07-1744-4875-8F79-E8BF29FA50B1}" dt="2022-07-25T16:55:59.060" v="2668" actId="478"/>
          <ac:spMkLst>
            <pc:docMk/>
            <pc:sldMk cId="299991905" sldId="531"/>
            <ac:spMk id="3" creationId="{71A6C85E-9E74-76A8-91DB-F3FB5D362311}"/>
          </ac:spMkLst>
        </pc:spChg>
        <pc:spChg chg="mod">
          <ac:chgData name="이서현" userId="a9f8075b-e146-49eb-ac59-67d2acd4cb95" providerId="ADAL" clId="{EFA08E07-1744-4875-8F79-E8BF29FA50B1}" dt="2022-07-25T16:56:09.351" v="2672" actId="14100"/>
          <ac:spMkLst>
            <pc:docMk/>
            <pc:sldMk cId="299991905" sldId="531"/>
            <ac:spMk id="5" creationId="{DC57AEAE-FB22-A2D9-FB99-3780D5F69AA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57:07.337" v="2689" actId="14100"/>
        <pc:sldMkLst>
          <pc:docMk/>
          <pc:sldMk cId="3530357252" sldId="532"/>
        </pc:sldMkLst>
        <pc:spChg chg="add del">
          <ac:chgData name="이서현" userId="a9f8075b-e146-49eb-ac59-67d2acd4cb95" providerId="ADAL" clId="{EFA08E07-1744-4875-8F79-E8BF29FA50B1}" dt="2022-07-25T16:56:57.929" v="2674" actId="478"/>
          <ac:spMkLst>
            <pc:docMk/>
            <pc:sldMk cId="3530357252" sldId="532"/>
            <ac:spMk id="3" creationId="{F7522D22-8430-A6B6-76B1-B65137343AB2}"/>
          </ac:spMkLst>
        </pc:spChg>
        <pc:spChg chg="mod">
          <ac:chgData name="이서현" userId="a9f8075b-e146-49eb-ac59-67d2acd4cb95" providerId="ADAL" clId="{EFA08E07-1744-4875-8F79-E8BF29FA50B1}" dt="2022-07-25T16:57:07.337" v="2689" actId="14100"/>
          <ac:spMkLst>
            <pc:docMk/>
            <pc:sldMk cId="3530357252" sldId="532"/>
            <ac:spMk id="5" creationId="{DC57AEAE-FB22-A2D9-FB99-3780D5F69AA0}"/>
          </ac:spMkLst>
        </pc:spChg>
      </pc:sldChg>
      <pc:sldChg chg="add">
        <pc:chgData name="이서현" userId="a9f8075b-e146-49eb-ac59-67d2acd4cb95" providerId="ADAL" clId="{EFA08E07-1744-4875-8F79-E8BF29FA50B1}" dt="2022-07-25T16:59:09.319" v="2741"/>
        <pc:sldMkLst>
          <pc:docMk/>
          <pc:sldMk cId="2534120385" sldId="533"/>
        </pc:sldMkLst>
      </pc:sldChg>
      <pc:sldChg chg="modSp add">
        <pc:chgData name="이서현" userId="a9f8075b-e146-49eb-ac59-67d2acd4cb95" providerId="ADAL" clId="{EFA08E07-1744-4875-8F79-E8BF29FA50B1}" dt="2022-07-25T16:59:35.880" v="2743" actId="14826"/>
        <pc:sldMkLst>
          <pc:docMk/>
          <pc:sldMk cId="4023868832" sldId="534"/>
        </pc:sldMkLst>
        <pc:picChg chg="mod">
          <ac:chgData name="이서현" userId="a9f8075b-e146-49eb-ac59-67d2acd4cb95" providerId="ADAL" clId="{EFA08E07-1744-4875-8F79-E8BF29FA50B1}" dt="2022-07-25T16:59:35.880" v="2743" actId="14826"/>
          <ac:picMkLst>
            <pc:docMk/>
            <pc:sldMk cId="4023868832" sldId="534"/>
            <ac:picMk id="14338" creationId="{C58F7811-04FB-7C3A-A46C-69C28B5B756A}"/>
          </ac:picMkLst>
        </pc:picChg>
      </pc:sldChg>
      <pc:sldChg chg="add del">
        <pc:chgData name="이서현" userId="a9f8075b-e146-49eb-ac59-67d2acd4cb95" providerId="ADAL" clId="{EFA08E07-1744-4875-8F79-E8BF29FA50B1}" dt="2022-07-25T17:05:49.195" v="2756" actId="47"/>
        <pc:sldMkLst>
          <pc:docMk/>
          <pc:sldMk cId="3847826469" sldId="535"/>
        </pc:sldMkLst>
      </pc:sldChg>
      <pc:sldChg chg="addSp delSp modSp add mod">
        <pc:chgData name="이서현" userId="a9f8075b-e146-49eb-ac59-67d2acd4cb95" providerId="ADAL" clId="{EFA08E07-1744-4875-8F79-E8BF29FA50B1}" dt="2022-07-25T17:05:20.553" v="2755" actId="14100"/>
        <pc:sldMkLst>
          <pc:docMk/>
          <pc:sldMk cId="1128881376" sldId="536"/>
        </pc:sldMkLst>
        <pc:spChg chg="add del">
          <ac:chgData name="이서현" userId="a9f8075b-e146-49eb-ac59-67d2acd4cb95" providerId="ADAL" clId="{EFA08E07-1744-4875-8F79-E8BF29FA50B1}" dt="2022-07-25T17:05:07.659" v="2752" actId="478"/>
          <ac:spMkLst>
            <pc:docMk/>
            <pc:sldMk cId="1128881376" sldId="536"/>
            <ac:spMk id="3" creationId="{ABE0C401-18A3-16C6-3627-ECF7E7902012}"/>
          </ac:spMkLst>
        </pc:spChg>
        <pc:spChg chg="mod">
          <ac:chgData name="이서현" userId="a9f8075b-e146-49eb-ac59-67d2acd4cb95" providerId="ADAL" clId="{EFA08E07-1744-4875-8F79-E8BF29FA50B1}" dt="2022-07-25T17:05:20.553" v="2755" actId="14100"/>
          <ac:spMkLst>
            <pc:docMk/>
            <pc:sldMk cId="1128881376" sldId="536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7:04:58.430" v="2750" actId="20577"/>
          <ac:spMkLst>
            <pc:docMk/>
            <pc:sldMk cId="1128881376" sldId="536"/>
            <ac:spMk id="7" creationId="{8823FC26-7F1C-F618-FF2C-DF6340CE87B0}"/>
          </ac:spMkLst>
        </pc:spChg>
      </pc:sldChg>
      <pc:sldChg chg="modSp add">
        <pc:chgData name="이서현" userId="a9f8075b-e146-49eb-ac59-67d2acd4cb95" providerId="ADAL" clId="{EFA08E07-1744-4875-8F79-E8BF29FA50B1}" dt="2022-07-25T17:06:04.625" v="2758" actId="14826"/>
        <pc:sldMkLst>
          <pc:docMk/>
          <pc:sldMk cId="3621076634" sldId="537"/>
        </pc:sldMkLst>
        <pc:picChg chg="mod">
          <ac:chgData name="이서현" userId="a9f8075b-e146-49eb-ac59-67d2acd4cb95" providerId="ADAL" clId="{EFA08E07-1744-4875-8F79-E8BF29FA50B1}" dt="2022-07-25T17:06:04.625" v="2758" actId="14826"/>
          <ac:picMkLst>
            <pc:docMk/>
            <pc:sldMk cId="3621076634" sldId="537"/>
            <ac:picMk id="14338" creationId="{C58F7811-04FB-7C3A-A46C-69C28B5B756A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7:15:14.857" v="3047" actId="21"/>
        <pc:sldMkLst>
          <pc:docMk/>
          <pc:sldMk cId="2507136658" sldId="538"/>
        </pc:sldMkLst>
        <pc:spChg chg="mod">
          <ac:chgData name="이서현" userId="a9f8075b-e146-49eb-ac59-67d2acd4cb95" providerId="ADAL" clId="{EFA08E07-1744-4875-8F79-E8BF29FA50B1}" dt="2022-07-25T17:09:30.842" v="2771"/>
          <ac:spMkLst>
            <pc:docMk/>
            <pc:sldMk cId="2507136658" sldId="538"/>
            <ac:spMk id="2" creationId="{530C1D6F-8020-81EF-0715-F041F1A6588B}"/>
          </ac:spMkLst>
        </pc:spChg>
        <pc:spChg chg="add del mod">
          <ac:chgData name="이서현" userId="a9f8075b-e146-49eb-ac59-67d2acd4cb95" providerId="ADAL" clId="{EFA08E07-1744-4875-8F79-E8BF29FA50B1}" dt="2022-07-25T17:13:54.376" v="2854" actId="478"/>
          <ac:spMkLst>
            <pc:docMk/>
            <pc:sldMk cId="2507136658" sldId="538"/>
            <ac:spMk id="3" creationId="{DCB4340C-A34E-688A-9976-F4B689E94158}"/>
          </ac:spMkLst>
        </pc:spChg>
        <pc:spChg chg="add mod">
          <ac:chgData name="이서현" userId="a9f8075b-e146-49eb-ac59-67d2acd4cb95" providerId="ADAL" clId="{EFA08E07-1744-4875-8F79-E8BF29FA50B1}" dt="2022-07-25T17:14:19.611" v="2925"/>
          <ac:spMkLst>
            <pc:docMk/>
            <pc:sldMk cId="2507136658" sldId="538"/>
            <ac:spMk id="4" creationId="{ADDEDE98-6617-7829-5548-2BCDE451FBF8}"/>
          </ac:spMkLst>
        </pc:spChg>
        <pc:spChg chg="add mod">
          <ac:chgData name="이서현" userId="a9f8075b-e146-49eb-ac59-67d2acd4cb95" providerId="ADAL" clId="{EFA08E07-1744-4875-8F79-E8BF29FA50B1}" dt="2022-07-25T17:14:32.969" v="2971" actId="20577"/>
          <ac:spMkLst>
            <pc:docMk/>
            <pc:sldMk cId="2507136658" sldId="538"/>
            <ac:spMk id="5" creationId="{15514CE1-3AFB-C334-6406-DE0FC044350F}"/>
          </ac:spMkLst>
        </pc:spChg>
        <pc:spChg chg="add mod">
          <ac:chgData name="이서현" userId="a9f8075b-e146-49eb-ac59-67d2acd4cb95" providerId="ADAL" clId="{EFA08E07-1744-4875-8F79-E8BF29FA50B1}" dt="2022-07-25T17:14:46.750" v="3007" actId="20577"/>
          <ac:spMkLst>
            <pc:docMk/>
            <pc:sldMk cId="2507136658" sldId="538"/>
            <ac:spMk id="6" creationId="{7ED1DDEF-086F-35B6-E711-C52AD0D14905}"/>
          </ac:spMkLst>
        </pc:spChg>
        <pc:spChg chg="mod">
          <ac:chgData name="이서현" userId="a9f8075b-e146-49eb-ac59-67d2acd4cb95" providerId="ADAL" clId="{EFA08E07-1744-4875-8F79-E8BF29FA50B1}" dt="2022-07-25T17:14:09.619" v="2902"/>
          <ac:spMkLst>
            <pc:docMk/>
            <pc:sldMk cId="2507136658" sldId="538"/>
            <ac:spMk id="7" creationId="{8823FC26-7F1C-F618-FF2C-DF6340CE87B0}"/>
          </ac:spMkLst>
        </pc:spChg>
        <pc:spChg chg="add del mod">
          <ac:chgData name="이서현" userId="a9f8075b-e146-49eb-ac59-67d2acd4cb95" providerId="ADAL" clId="{EFA08E07-1744-4875-8F79-E8BF29FA50B1}" dt="2022-07-25T17:15:14.857" v="3047" actId="21"/>
          <ac:spMkLst>
            <pc:docMk/>
            <pc:sldMk cId="2507136658" sldId="538"/>
            <ac:spMk id="8" creationId="{BE653175-58FD-C1A4-993B-16680858F7BE}"/>
          </ac:spMkLst>
        </pc:spChg>
        <pc:picChg chg="del">
          <ac:chgData name="이서현" userId="a9f8075b-e146-49eb-ac59-67d2acd4cb95" providerId="ADAL" clId="{EFA08E07-1744-4875-8F79-E8BF29FA50B1}" dt="2022-07-25T17:09:31.337" v="2772" actId="478"/>
          <ac:picMkLst>
            <pc:docMk/>
            <pc:sldMk cId="2507136658" sldId="538"/>
            <ac:picMk id="14338" creationId="{C58F7811-04FB-7C3A-A46C-69C28B5B756A}"/>
          </ac:picMkLst>
        </pc:picChg>
      </pc:sldChg>
      <pc:sldChg chg="modSp add del mod">
        <pc:chgData name="이서현" userId="a9f8075b-e146-49eb-ac59-67d2acd4cb95" providerId="ADAL" clId="{EFA08E07-1744-4875-8F79-E8BF29FA50B1}" dt="2022-07-25T17:13:52.560" v="2853" actId="47"/>
        <pc:sldMkLst>
          <pc:docMk/>
          <pc:sldMk cId="1814111084" sldId="539"/>
        </pc:sldMkLst>
        <pc:spChg chg="mod">
          <ac:chgData name="이서현" userId="a9f8075b-e146-49eb-ac59-67d2acd4cb95" providerId="ADAL" clId="{EFA08E07-1744-4875-8F79-E8BF29FA50B1}" dt="2022-07-25T17:10:20.540" v="2852"/>
          <ac:spMkLst>
            <pc:docMk/>
            <pc:sldMk cId="1814111084" sldId="539"/>
            <ac:spMk id="3" creationId="{DCB4340C-A34E-688A-9976-F4B689E94158}"/>
          </ac:spMkLst>
        </pc:spChg>
        <pc:spChg chg="mod">
          <ac:chgData name="이서현" userId="a9f8075b-e146-49eb-ac59-67d2acd4cb95" providerId="ADAL" clId="{EFA08E07-1744-4875-8F79-E8BF29FA50B1}" dt="2022-07-25T17:10:09.788" v="2841" actId="20577"/>
          <ac:spMkLst>
            <pc:docMk/>
            <pc:sldMk cId="1814111084" sldId="539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7:16:00.121" v="3127" actId="20577"/>
        <pc:sldMkLst>
          <pc:docMk/>
          <pc:sldMk cId="3506944157" sldId="539"/>
        </pc:sldMkLst>
        <pc:spChg chg="mod">
          <ac:chgData name="이서현" userId="a9f8075b-e146-49eb-ac59-67d2acd4cb95" providerId="ADAL" clId="{EFA08E07-1744-4875-8F79-E8BF29FA50B1}" dt="2022-07-25T17:16:00.121" v="3127" actId="20577"/>
          <ac:spMkLst>
            <pc:docMk/>
            <pc:sldMk cId="3506944157" sldId="539"/>
            <ac:spMk id="4" creationId="{ADDEDE98-6617-7829-5548-2BCDE451FBF8}"/>
          </ac:spMkLst>
        </pc:spChg>
        <pc:spChg chg="mod">
          <ac:chgData name="이서현" userId="a9f8075b-e146-49eb-ac59-67d2acd4cb95" providerId="ADAL" clId="{EFA08E07-1744-4875-8F79-E8BF29FA50B1}" dt="2022-07-25T17:15:56.669" v="3119" actId="20577"/>
          <ac:spMkLst>
            <pc:docMk/>
            <pc:sldMk cId="3506944157" sldId="539"/>
            <ac:spMk id="5" creationId="{15514CE1-3AFB-C334-6406-DE0FC044350F}"/>
          </ac:spMkLst>
        </pc:spChg>
        <pc:spChg chg="mod">
          <ac:chgData name="이서현" userId="a9f8075b-e146-49eb-ac59-67d2acd4cb95" providerId="ADAL" clId="{EFA08E07-1744-4875-8F79-E8BF29FA50B1}" dt="2022-07-25T17:15:46.507" v="3093" actId="20577"/>
          <ac:spMkLst>
            <pc:docMk/>
            <pc:sldMk cId="3506944157" sldId="539"/>
            <ac:spMk id="6" creationId="{7ED1DDEF-086F-35B6-E711-C52AD0D14905}"/>
          </ac:spMkLst>
        </pc:spChg>
        <pc:spChg chg="mod">
          <ac:chgData name="이서현" userId="a9f8075b-e146-49eb-ac59-67d2acd4cb95" providerId="ADAL" clId="{EFA08E07-1744-4875-8F79-E8BF29FA50B1}" dt="2022-07-25T17:15:20.713" v="3050"/>
          <ac:spMkLst>
            <pc:docMk/>
            <pc:sldMk cId="3506944157" sldId="539"/>
            <ac:spMk id="7" creationId="{8823FC26-7F1C-F618-FF2C-DF6340CE87B0}"/>
          </ac:spMkLst>
        </pc:spChg>
        <pc:spChg chg="add del">
          <ac:chgData name="이서현" userId="a9f8075b-e146-49eb-ac59-67d2acd4cb95" providerId="ADAL" clId="{EFA08E07-1744-4875-8F79-E8BF29FA50B1}" dt="2022-07-25T17:15:42.916" v="3086" actId="478"/>
          <ac:spMkLst>
            <pc:docMk/>
            <pc:sldMk cId="3506944157" sldId="539"/>
            <ac:spMk id="8" creationId="{D1256C12-8684-CE8F-534F-28461277A9A2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7:17:34.664" v="3248" actId="5793"/>
        <pc:sldMkLst>
          <pc:docMk/>
          <pc:sldMk cId="1153572558" sldId="540"/>
        </pc:sldMkLst>
        <pc:spChg chg="add mod">
          <ac:chgData name="이서현" userId="a9f8075b-e146-49eb-ac59-67d2acd4cb95" providerId="ADAL" clId="{EFA08E07-1744-4875-8F79-E8BF29FA50B1}" dt="2022-07-25T17:17:34.664" v="3248" actId="5793"/>
          <ac:spMkLst>
            <pc:docMk/>
            <pc:sldMk cId="1153572558" sldId="540"/>
            <ac:spMk id="3" creationId="{B30EF806-1DD2-0B6A-427A-53B3ED4FDEEE}"/>
          </ac:spMkLst>
        </pc:spChg>
        <pc:spChg chg="del">
          <ac:chgData name="이서현" userId="a9f8075b-e146-49eb-ac59-67d2acd4cb95" providerId="ADAL" clId="{EFA08E07-1744-4875-8F79-E8BF29FA50B1}" dt="2022-07-25T17:17:00.020" v="3131" actId="478"/>
          <ac:spMkLst>
            <pc:docMk/>
            <pc:sldMk cId="1153572558" sldId="540"/>
            <ac:spMk id="4" creationId="{ADDEDE98-6617-7829-5548-2BCDE451FBF8}"/>
          </ac:spMkLst>
        </pc:spChg>
        <pc:spChg chg="del">
          <ac:chgData name="이서현" userId="a9f8075b-e146-49eb-ac59-67d2acd4cb95" providerId="ADAL" clId="{EFA08E07-1744-4875-8F79-E8BF29FA50B1}" dt="2022-07-25T17:17:01.205" v="3132" actId="478"/>
          <ac:spMkLst>
            <pc:docMk/>
            <pc:sldMk cId="1153572558" sldId="540"/>
            <ac:spMk id="5" creationId="{15514CE1-3AFB-C334-6406-DE0FC044350F}"/>
          </ac:spMkLst>
        </pc:spChg>
        <pc:spChg chg="mod">
          <ac:chgData name="이서현" userId="a9f8075b-e146-49eb-ac59-67d2acd4cb95" providerId="ADAL" clId="{EFA08E07-1744-4875-8F79-E8BF29FA50B1}" dt="2022-07-25T17:17:27.372" v="3221" actId="1076"/>
          <ac:spMkLst>
            <pc:docMk/>
            <pc:sldMk cId="1153572558" sldId="540"/>
            <ac:spMk id="6" creationId="{7ED1DDEF-086F-35B6-E711-C52AD0D14905}"/>
          </ac:spMkLst>
        </pc:spChg>
        <pc:spChg chg="mod">
          <ac:chgData name="이서현" userId="a9f8075b-e146-49eb-ac59-67d2acd4cb95" providerId="ADAL" clId="{EFA08E07-1744-4875-8F79-E8BF29FA50B1}" dt="2022-07-25T17:17:10.698" v="3162" actId="20577"/>
          <ac:spMkLst>
            <pc:docMk/>
            <pc:sldMk cId="1153572558" sldId="540"/>
            <ac:spMk id="7" creationId="{8823FC26-7F1C-F618-FF2C-DF6340CE87B0}"/>
          </ac:spMkLst>
        </pc:spChg>
      </pc:sldChg>
      <pc:sldChg chg="add del">
        <pc:chgData name="이서현" userId="a9f8075b-e146-49eb-ac59-67d2acd4cb95" providerId="ADAL" clId="{EFA08E07-1744-4875-8F79-E8BF29FA50B1}" dt="2022-07-25T17:16:39.289" v="3129" actId="47"/>
        <pc:sldMkLst>
          <pc:docMk/>
          <pc:sldMk cId="2780846607" sldId="540"/>
        </pc:sldMkLst>
      </pc:sldChg>
      <pc:sldChg chg="modSp add mod">
        <pc:chgData name="이서현" userId="a9f8075b-e146-49eb-ac59-67d2acd4cb95" providerId="ADAL" clId="{EFA08E07-1744-4875-8F79-E8BF29FA50B1}" dt="2022-07-25T17:19:04.333" v="3305"/>
        <pc:sldMkLst>
          <pc:docMk/>
          <pc:sldMk cId="1459545998" sldId="541"/>
        </pc:sldMkLst>
        <pc:spChg chg="mod">
          <ac:chgData name="이서현" userId="a9f8075b-e146-49eb-ac59-67d2acd4cb95" providerId="ADAL" clId="{EFA08E07-1744-4875-8F79-E8BF29FA50B1}" dt="2022-07-25T17:18:51.246" v="3265" actId="20577"/>
          <ac:spMkLst>
            <pc:docMk/>
            <pc:sldMk cId="1459545998" sldId="541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7:19:04.333" v="3305"/>
          <ac:spMkLst>
            <pc:docMk/>
            <pc:sldMk cId="1459545998" sldId="541"/>
            <ac:spMk id="3" creationId="{5D2BAD53-674E-91FC-4397-FB659F9E0180}"/>
          </ac:spMkLst>
        </pc:spChg>
      </pc:sldChg>
      <pc:sldChg chg="modSp add mod">
        <pc:chgData name="이서현" userId="a9f8075b-e146-49eb-ac59-67d2acd4cb95" providerId="ADAL" clId="{EFA08E07-1744-4875-8F79-E8BF29FA50B1}" dt="2022-07-25T17:21:27.245" v="3386" actId="20577"/>
        <pc:sldMkLst>
          <pc:docMk/>
          <pc:sldMk cId="940741880" sldId="542"/>
        </pc:sldMkLst>
        <pc:spChg chg="mod">
          <ac:chgData name="이서현" userId="a9f8075b-e146-49eb-ac59-67d2acd4cb95" providerId="ADAL" clId="{EFA08E07-1744-4875-8F79-E8BF29FA50B1}" dt="2022-07-25T17:21:21.115" v="3354" actId="20577"/>
          <ac:spMkLst>
            <pc:docMk/>
            <pc:sldMk cId="940741880" sldId="542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7:21:27.245" v="3386" actId="20577"/>
          <ac:spMkLst>
            <pc:docMk/>
            <pc:sldMk cId="940741880" sldId="542"/>
            <ac:spMk id="3" creationId="{5D2BAD53-674E-91FC-4397-FB659F9E0180}"/>
          </ac:spMkLst>
        </pc:spChg>
      </pc:sldChg>
      <pc:sldChg chg="delSp modSp add mod">
        <pc:chgData name="이서현" userId="a9f8075b-e146-49eb-ac59-67d2acd4cb95" providerId="ADAL" clId="{EFA08E07-1744-4875-8F79-E8BF29FA50B1}" dt="2022-07-25T17:23:25.125" v="3474"/>
        <pc:sldMkLst>
          <pc:docMk/>
          <pc:sldMk cId="654975161" sldId="543"/>
        </pc:sldMkLst>
        <pc:spChg chg="mod">
          <ac:chgData name="이서현" userId="a9f8075b-e146-49eb-ac59-67d2acd4cb95" providerId="ADAL" clId="{EFA08E07-1744-4875-8F79-E8BF29FA50B1}" dt="2022-07-25T17:23:25.125" v="3474"/>
          <ac:spMkLst>
            <pc:docMk/>
            <pc:sldMk cId="654975161" sldId="543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7:21:40.071" v="3396" actId="20577"/>
          <ac:spMkLst>
            <pc:docMk/>
            <pc:sldMk cId="654975161" sldId="543"/>
            <ac:spMk id="4" creationId="{2F37C13F-9161-DAB6-212B-A257188FF22E}"/>
          </ac:spMkLst>
        </pc:spChg>
        <pc:spChg chg="mod">
          <ac:chgData name="이서현" userId="a9f8075b-e146-49eb-ac59-67d2acd4cb95" providerId="ADAL" clId="{EFA08E07-1744-4875-8F79-E8BF29FA50B1}" dt="2022-07-25T17:22:59.048" v="3472"/>
          <ac:spMkLst>
            <pc:docMk/>
            <pc:sldMk cId="654975161" sldId="543"/>
            <ac:spMk id="8" creationId="{4F035F89-C09B-DA80-45C9-29DE9FC18F9C}"/>
          </ac:spMkLst>
        </pc:spChg>
        <pc:spChg chg="mod">
          <ac:chgData name="이서현" userId="a9f8075b-e146-49eb-ac59-67d2acd4cb95" providerId="ADAL" clId="{EFA08E07-1744-4875-8F79-E8BF29FA50B1}" dt="2022-07-25T17:22:58.290" v="3471"/>
          <ac:spMkLst>
            <pc:docMk/>
            <pc:sldMk cId="654975161" sldId="543"/>
            <ac:spMk id="10" creationId="{BB17893D-BABB-1723-EF62-D7D9742C3A4F}"/>
          </ac:spMkLst>
        </pc:spChg>
        <pc:spChg chg="del">
          <ac:chgData name="이서현" userId="a9f8075b-e146-49eb-ac59-67d2acd4cb95" providerId="ADAL" clId="{EFA08E07-1744-4875-8F79-E8BF29FA50B1}" dt="2022-07-25T17:22:41.883" v="3464" actId="478"/>
          <ac:spMkLst>
            <pc:docMk/>
            <pc:sldMk cId="654975161" sldId="543"/>
            <ac:spMk id="12" creationId="{D6F1D964-D7BF-5EF8-5B32-8DF0CF0DF2C1}"/>
          </ac:spMkLst>
        </pc:spChg>
        <pc:spChg chg="mod">
          <ac:chgData name="이서현" userId="a9f8075b-e146-49eb-ac59-67d2acd4cb95" providerId="ADAL" clId="{EFA08E07-1744-4875-8F79-E8BF29FA50B1}" dt="2022-07-25T17:22:46.775" v="3465" actId="1076"/>
          <ac:spMkLst>
            <pc:docMk/>
            <pc:sldMk cId="654975161" sldId="543"/>
            <ac:spMk id="15" creationId="{DB0B64FC-5D81-E65F-309A-5829C62259A8}"/>
          </ac:spMkLst>
        </pc:spChg>
        <pc:spChg chg="mod">
          <ac:chgData name="이서현" userId="a9f8075b-e146-49eb-ac59-67d2acd4cb95" providerId="ADAL" clId="{EFA08E07-1744-4875-8F79-E8BF29FA50B1}" dt="2022-07-25T17:22:55.305" v="3469" actId="20577"/>
          <ac:spMkLst>
            <pc:docMk/>
            <pc:sldMk cId="654975161" sldId="543"/>
            <ac:spMk id="16" creationId="{F242C5C3-950B-941F-CDF4-E30D098B8667}"/>
          </ac:spMkLst>
        </pc:spChg>
        <pc:spChg chg="mod">
          <ac:chgData name="이서현" userId="a9f8075b-e146-49eb-ac59-67d2acd4cb95" providerId="ADAL" clId="{EFA08E07-1744-4875-8F79-E8BF29FA50B1}" dt="2022-07-25T17:22:57.222" v="3470"/>
          <ac:spMkLst>
            <pc:docMk/>
            <pc:sldMk cId="654975161" sldId="543"/>
            <ac:spMk id="17" creationId="{2E19838D-A768-935D-D7E9-72942FA421FC}"/>
          </ac:spMkLst>
        </pc:spChg>
        <pc:spChg chg="del">
          <ac:chgData name="이서현" userId="a9f8075b-e146-49eb-ac59-67d2acd4cb95" providerId="ADAL" clId="{EFA08E07-1744-4875-8F79-E8BF29FA50B1}" dt="2022-07-25T17:22:40.733" v="3463" actId="478"/>
          <ac:spMkLst>
            <pc:docMk/>
            <pc:sldMk cId="654975161" sldId="543"/>
            <ac:spMk id="18" creationId="{40993E34-3970-EB88-7458-0AB51CC7F546}"/>
          </ac:spMkLst>
        </pc:spChg>
      </pc:sldChg>
      <pc:sldChg chg="modSp add mod">
        <pc:chgData name="이서현" userId="a9f8075b-e146-49eb-ac59-67d2acd4cb95" providerId="ADAL" clId="{EFA08E07-1744-4875-8F79-E8BF29FA50B1}" dt="2022-07-25T17:23:27.388" v="3475"/>
        <pc:sldMkLst>
          <pc:docMk/>
          <pc:sldMk cId="8767949" sldId="544"/>
        </pc:sldMkLst>
        <pc:spChg chg="mod">
          <ac:chgData name="이서현" userId="a9f8075b-e146-49eb-ac59-67d2acd4cb95" providerId="ADAL" clId="{EFA08E07-1744-4875-8F79-E8BF29FA50B1}" dt="2022-07-25T17:23:27.388" v="3475"/>
          <ac:spMkLst>
            <pc:docMk/>
            <pc:sldMk cId="8767949" sldId="544"/>
            <ac:spMk id="2" creationId="{530C1D6F-8020-81EF-0715-F041F1A6588B}"/>
          </ac:spMkLst>
        </pc:spChg>
      </pc:sldChg>
      <pc:sldChg chg="modSp add mod">
        <pc:chgData name="이서현" userId="a9f8075b-e146-49eb-ac59-67d2acd4cb95" providerId="ADAL" clId="{EFA08E07-1744-4875-8F79-E8BF29FA50B1}" dt="2022-07-25T17:23:30.681" v="3476"/>
        <pc:sldMkLst>
          <pc:docMk/>
          <pc:sldMk cId="197310972" sldId="545"/>
        </pc:sldMkLst>
        <pc:spChg chg="mod">
          <ac:chgData name="이서현" userId="a9f8075b-e146-49eb-ac59-67d2acd4cb95" providerId="ADAL" clId="{EFA08E07-1744-4875-8F79-E8BF29FA50B1}" dt="2022-07-25T17:23:30.681" v="3476"/>
          <ac:spMkLst>
            <pc:docMk/>
            <pc:sldMk cId="197310972" sldId="545"/>
            <ac:spMk id="2" creationId="{530C1D6F-8020-81EF-0715-F041F1A6588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7:27:14.488" v="3498" actId="14100"/>
        <pc:sldMkLst>
          <pc:docMk/>
          <pc:sldMk cId="1089676128" sldId="546"/>
        </pc:sldMkLst>
        <pc:spChg chg="add del">
          <ac:chgData name="이서현" userId="a9f8075b-e146-49eb-ac59-67d2acd4cb95" providerId="ADAL" clId="{EFA08E07-1744-4875-8F79-E8BF29FA50B1}" dt="2022-07-25T17:26:41.140" v="3479" actId="478"/>
          <ac:spMkLst>
            <pc:docMk/>
            <pc:sldMk cId="1089676128" sldId="546"/>
            <ac:spMk id="3" creationId="{774D8678-2778-3A20-1782-CE31A2583A6E}"/>
          </ac:spMkLst>
        </pc:spChg>
        <pc:spChg chg="mod">
          <ac:chgData name="이서현" userId="a9f8075b-e146-49eb-ac59-67d2acd4cb95" providerId="ADAL" clId="{EFA08E07-1744-4875-8F79-E8BF29FA50B1}" dt="2022-07-25T17:27:14.488" v="3498" actId="14100"/>
          <ac:spMkLst>
            <pc:docMk/>
            <pc:sldMk cId="1089676128" sldId="546"/>
            <ac:spMk id="4" creationId="{2F37C13F-9161-DAB6-212B-A257188FF22E}"/>
          </ac:spMkLst>
        </pc:spChg>
        <pc:spChg chg="add del">
          <ac:chgData name="이서현" userId="a9f8075b-e146-49eb-ac59-67d2acd4cb95" providerId="ADAL" clId="{EFA08E07-1744-4875-8F79-E8BF29FA50B1}" dt="2022-07-25T17:27:04.174" v="3492" actId="478"/>
          <ac:spMkLst>
            <pc:docMk/>
            <pc:sldMk cId="1089676128" sldId="546"/>
            <ac:spMk id="5" creationId="{7EFB3F3D-D787-25FD-31AA-33B08E2F6DB4}"/>
          </ac:spMkLst>
        </pc:spChg>
        <pc:spChg chg="del">
          <ac:chgData name="이서현" userId="a9f8075b-e146-49eb-ac59-67d2acd4cb95" providerId="ADAL" clId="{EFA08E07-1744-4875-8F79-E8BF29FA50B1}" dt="2022-07-25T17:26:42.467" v="3481" actId="478"/>
          <ac:spMkLst>
            <pc:docMk/>
            <pc:sldMk cId="1089676128" sldId="546"/>
            <ac:spMk id="8" creationId="{4F035F89-C09B-DA80-45C9-29DE9FC18F9C}"/>
          </ac:spMkLst>
        </pc:spChg>
        <pc:spChg chg="del">
          <ac:chgData name="이서현" userId="a9f8075b-e146-49eb-ac59-67d2acd4cb95" providerId="ADAL" clId="{EFA08E07-1744-4875-8F79-E8BF29FA50B1}" dt="2022-07-25T17:26:42.215" v="3480" actId="478"/>
          <ac:spMkLst>
            <pc:docMk/>
            <pc:sldMk cId="1089676128" sldId="546"/>
            <ac:spMk id="10" creationId="{BB17893D-BABB-1723-EF62-D7D9742C3A4F}"/>
          </ac:spMkLst>
        </pc:spChg>
        <pc:spChg chg="del">
          <ac:chgData name="이서현" userId="a9f8075b-e146-49eb-ac59-67d2acd4cb95" providerId="ADAL" clId="{EFA08E07-1744-4875-8F79-E8BF29FA50B1}" dt="2022-07-25T17:26:42.815" v="3482" actId="478"/>
          <ac:spMkLst>
            <pc:docMk/>
            <pc:sldMk cId="1089676128" sldId="546"/>
            <ac:spMk id="15" creationId="{DB0B64FC-5D81-E65F-309A-5829C62259A8}"/>
          </ac:spMkLst>
        </pc:spChg>
        <pc:spChg chg="del">
          <ac:chgData name="이서현" userId="a9f8075b-e146-49eb-ac59-67d2acd4cb95" providerId="ADAL" clId="{EFA08E07-1744-4875-8F79-E8BF29FA50B1}" dt="2022-07-25T17:26:43.322" v="3483" actId="478"/>
          <ac:spMkLst>
            <pc:docMk/>
            <pc:sldMk cId="1089676128" sldId="546"/>
            <ac:spMk id="16" creationId="{F242C5C3-950B-941F-CDF4-E30D098B8667}"/>
          </ac:spMkLst>
        </pc:spChg>
        <pc:spChg chg="del">
          <ac:chgData name="이서현" userId="a9f8075b-e146-49eb-ac59-67d2acd4cb95" providerId="ADAL" clId="{EFA08E07-1744-4875-8F79-E8BF29FA50B1}" dt="2022-07-25T17:26:43.674" v="3484" actId="478"/>
          <ac:spMkLst>
            <pc:docMk/>
            <pc:sldMk cId="1089676128" sldId="546"/>
            <ac:spMk id="17" creationId="{2E19838D-A768-935D-D7E9-72942FA421FC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17:30:52.629" v="3506"/>
        <pc:sldMkLst>
          <pc:docMk/>
          <pc:sldMk cId="1474835455" sldId="547"/>
        </pc:sldMkLst>
        <pc:spChg chg="del">
          <ac:chgData name="이서현" userId="a9f8075b-e146-49eb-ac59-67d2acd4cb95" providerId="ADAL" clId="{EFA08E07-1744-4875-8F79-E8BF29FA50B1}" dt="2022-07-25T17:30:37.443" v="3500" actId="478"/>
          <ac:spMkLst>
            <pc:docMk/>
            <pc:sldMk cId="1474835455" sldId="547"/>
            <ac:spMk id="4" creationId="{2F37C13F-9161-DAB6-212B-A257188FF22E}"/>
          </ac:spMkLst>
        </pc:spChg>
        <pc:picChg chg="add mod">
          <ac:chgData name="이서현" userId="a9f8075b-e146-49eb-ac59-67d2acd4cb95" providerId="ADAL" clId="{EFA08E07-1744-4875-8F79-E8BF29FA50B1}" dt="2022-07-25T17:30:43.899" v="3504" actId="1076"/>
          <ac:picMkLst>
            <pc:docMk/>
            <pc:sldMk cId="1474835455" sldId="547"/>
            <ac:picMk id="27650" creationId="{35E5686F-FD4A-9EA6-A51F-C13A0D55A466}"/>
          </ac:picMkLst>
        </pc:picChg>
      </pc:sldChg>
      <pc:sldChg chg="modSp add mod">
        <pc:chgData name="이서현" userId="a9f8075b-e146-49eb-ac59-67d2acd4cb95" providerId="ADAL" clId="{EFA08E07-1744-4875-8F79-E8BF29FA50B1}" dt="2022-07-25T17:31:44.729" v="3540" actId="20577"/>
        <pc:sldMkLst>
          <pc:docMk/>
          <pc:sldMk cId="1551104546" sldId="548"/>
        </pc:sldMkLst>
        <pc:spChg chg="mod">
          <ac:chgData name="이서현" userId="a9f8075b-e146-49eb-ac59-67d2acd4cb95" providerId="ADAL" clId="{EFA08E07-1744-4875-8F79-E8BF29FA50B1}" dt="2022-07-25T17:31:44.729" v="3540" actId="20577"/>
          <ac:spMkLst>
            <pc:docMk/>
            <pc:sldMk cId="1551104546" sldId="548"/>
            <ac:spMk id="3" creationId="{5D2BAD53-674E-91FC-4397-FB659F9E0180}"/>
          </ac:spMkLst>
        </pc:spChg>
      </pc:sldChg>
    </pc:docChg>
  </pc:docChgLst>
  <pc:docChgLst>
    <pc:chgData name="이서현" userId="a9f8075b-e146-49eb-ac59-67d2acd4cb95" providerId="ADAL" clId="{6CCB5495-A75A-4754-A8DE-1F0279828DA6}"/>
    <pc:docChg chg="custSel addSld delSld modSld sldOrd">
      <pc:chgData name="이서현" userId="a9f8075b-e146-49eb-ac59-67d2acd4cb95" providerId="ADAL" clId="{6CCB5495-A75A-4754-A8DE-1F0279828DA6}" dt="2022-08-01T16:09:19.404" v="151" actId="20577"/>
      <pc:docMkLst>
        <pc:docMk/>
      </pc:docMkLst>
      <pc:sldChg chg="add">
        <pc:chgData name="이서현" userId="a9f8075b-e146-49eb-ac59-67d2acd4cb95" providerId="ADAL" clId="{6CCB5495-A75A-4754-A8DE-1F0279828DA6}" dt="2022-08-01T16:08:00.728" v="122"/>
        <pc:sldMkLst>
          <pc:docMk/>
          <pc:sldMk cId="2241002741" sldId="335"/>
        </pc:sldMkLst>
      </pc:sldChg>
      <pc:sldChg chg="add">
        <pc:chgData name="이서현" userId="a9f8075b-e146-49eb-ac59-67d2acd4cb95" providerId="ADAL" clId="{6CCB5495-A75A-4754-A8DE-1F0279828DA6}" dt="2022-08-01T16:08:40.020" v="141"/>
        <pc:sldMkLst>
          <pc:docMk/>
          <pc:sldMk cId="408475039" sldId="336"/>
        </pc:sldMkLst>
      </pc:sldChg>
      <pc:sldChg chg="modSp add mod">
        <pc:chgData name="이서현" userId="a9f8075b-e146-49eb-ac59-67d2acd4cb95" providerId="ADAL" clId="{6CCB5495-A75A-4754-A8DE-1F0279828DA6}" dt="2022-08-01T16:08:33.763" v="140"/>
        <pc:sldMkLst>
          <pc:docMk/>
          <pc:sldMk cId="1497518005" sldId="337"/>
        </pc:sldMkLst>
        <pc:spChg chg="mod">
          <ac:chgData name="이서현" userId="a9f8075b-e146-49eb-ac59-67d2acd4cb95" providerId="ADAL" clId="{6CCB5495-A75A-4754-A8DE-1F0279828DA6}" dt="2022-08-01T16:08:33.763" v="140"/>
          <ac:spMkLst>
            <pc:docMk/>
            <pc:sldMk cId="1497518005" sldId="337"/>
            <ac:spMk id="2" creationId="{530C1D6F-8020-81EF-0715-F041F1A6588B}"/>
          </ac:spMkLst>
        </pc:spChg>
      </pc:sldChg>
      <pc:sldChg chg="add">
        <pc:chgData name="이서현" userId="a9f8075b-e146-49eb-ac59-67d2acd4cb95" providerId="ADAL" clId="{6CCB5495-A75A-4754-A8DE-1F0279828DA6}" dt="2022-08-01T16:08:40.020" v="141"/>
        <pc:sldMkLst>
          <pc:docMk/>
          <pc:sldMk cId="1014645868" sldId="338"/>
        </pc:sldMkLst>
      </pc:sldChg>
      <pc:sldChg chg="add">
        <pc:chgData name="이서현" userId="a9f8075b-e146-49eb-ac59-67d2acd4cb95" providerId="ADAL" clId="{6CCB5495-A75A-4754-A8DE-1F0279828DA6}" dt="2022-08-01T15:59:59.361" v="0"/>
        <pc:sldMkLst>
          <pc:docMk/>
          <pc:sldMk cId="3948921683" sldId="349"/>
        </pc:sldMkLst>
      </pc:sldChg>
      <pc:sldChg chg="add">
        <pc:chgData name="이서현" userId="a9f8075b-e146-49eb-ac59-67d2acd4cb95" providerId="ADAL" clId="{6CCB5495-A75A-4754-A8DE-1F0279828DA6}" dt="2022-08-01T16:00:46.372" v="12"/>
        <pc:sldMkLst>
          <pc:docMk/>
          <pc:sldMk cId="1717520238" sldId="350"/>
        </pc:sldMkLst>
      </pc:sldChg>
      <pc:sldChg chg="modSp add mod">
        <pc:chgData name="이서현" userId="a9f8075b-e146-49eb-ac59-67d2acd4cb95" providerId="ADAL" clId="{6CCB5495-A75A-4754-A8DE-1F0279828DA6}" dt="2022-08-01T16:01:30.567" v="42"/>
        <pc:sldMkLst>
          <pc:docMk/>
          <pc:sldMk cId="4242771985" sldId="351"/>
        </pc:sldMkLst>
        <pc:spChg chg="mod">
          <ac:chgData name="이서현" userId="a9f8075b-e146-49eb-ac59-67d2acd4cb95" providerId="ADAL" clId="{6CCB5495-A75A-4754-A8DE-1F0279828DA6}" dt="2022-08-01T16:01:19.009" v="31" actId="20577"/>
          <ac:spMkLst>
            <pc:docMk/>
            <pc:sldMk cId="4242771985" sldId="351"/>
            <ac:spMk id="6" creationId="{25FB932F-076B-7D13-C67C-450DA97FADC6}"/>
          </ac:spMkLst>
        </pc:spChg>
        <pc:spChg chg="mod">
          <ac:chgData name="이서현" userId="a9f8075b-e146-49eb-ac59-67d2acd4cb95" providerId="ADAL" clId="{6CCB5495-A75A-4754-A8DE-1F0279828DA6}" dt="2022-08-01T16:01:22.509" v="32" actId="20577"/>
          <ac:spMkLst>
            <pc:docMk/>
            <pc:sldMk cId="4242771985" sldId="351"/>
            <ac:spMk id="7" creationId="{9D6313E4-B1DB-2098-4165-5774401EF186}"/>
          </ac:spMkLst>
        </pc:spChg>
        <pc:spChg chg="mod">
          <ac:chgData name="이서현" userId="a9f8075b-e146-49eb-ac59-67d2acd4cb95" providerId="ADAL" clId="{6CCB5495-A75A-4754-A8DE-1F0279828DA6}" dt="2022-08-01T16:01:30.567" v="42"/>
          <ac:spMkLst>
            <pc:docMk/>
            <pc:sldMk cId="4242771985" sldId="351"/>
            <ac:spMk id="9" creationId="{05073F6D-B1FF-3C6B-D410-8EB1CD1CC6BE}"/>
          </ac:spMkLst>
        </pc:spChg>
      </pc:sldChg>
      <pc:sldChg chg="modSp add mod">
        <pc:chgData name="이서현" userId="a9f8075b-e146-49eb-ac59-67d2acd4cb95" providerId="ADAL" clId="{6CCB5495-A75A-4754-A8DE-1F0279828DA6}" dt="2022-08-01T16:05:23.295" v="102"/>
        <pc:sldMkLst>
          <pc:docMk/>
          <pc:sldMk cId="1528617978" sldId="397"/>
        </pc:sldMkLst>
        <pc:spChg chg="mod">
          <ac:chgData name="이서현" userId="a9f8075b-e146-49eb-ac59-67d2acd4cb95" providerId="ADAL" clId="{6CCB5495-A75A-4754-A8DE-1F0279828DA6}" dt="2022-08-01T16:05:23.295" v="102"/>
          <ac:spMkLst>
            <pc:docMk/>
            <pc:sldMk cId="1528617978" sldId="397"/>
            <ac:spMk id="2" creationId="{E7569B81-F3BB-AE5C-7D95-1DAE05C0BCF6}"/>
          </ac:spMkLst>
        </pc:spChg>
      </pc:sldChg>
      <pc:sldChg chg="modSp add mod">
        <pc:chgData name="이서현" userId="a9f8075b-e146-49eb-ac59-67d2acd4cb95" providerId="ADAL" clId="{6CCB5495-A75A-4754-A8DE-1F0279828DA6}" dt="2022-08-01T16:06:31.983" v="121"/>
        <pc:sldMkLst>
          <pc:docMk/>
          <pc:sldMk cId="3700282614" sldId="403"/>
        </pc:sldMkLst>
        <pc:spChg chg="mod">
          <ac:chgData name="이서현" userId="a9f8075b-e146-49eb-ac59-67d2acd4cb95" providerId="ADAL" clId="{6CCB5495-A75A-4754-A8DE-1F0279828DA6}" dt="2022-08-01T16:06:31.983" v="121"/>
          <ac:spMkLst>
            <pc:docMk/>
            <pc:sldMk cId="3700282614" sldId="403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6CCB5495-A75A-4754-A8DE-1F0279828DA6}" dt="2022-08-01T16:09:04.314" v="145" actId="20577"/>
        <pc:sldMkLst>
          <pc:docMk/>
          <pc:sldMk cId="3575190570" sldId="447"/>
        </pc:sldMkLst>
        <pc:spChg chg="mod">
          <ac:chgData name="이서현" userId="a9f8075b-e146-49eb-ac59-67d2acd4cb95" providerId="ADAL" clId="{6CCB5495-A75A-4754-A8DE-1F0279828DA6}" dt="2022-08-01T16:09:04.314" v="145" actId="20577"/>
          <ac:spMkLst>
            <pc:docMk/>
            <pc:sldMk cId="3575190570" sldId="447"/>
            <ac:spMk id="2" creationId="{530C1D6F-8020-81EF-0715-F041F1A6588B}"/>
          </ac:spMkLst>
        </pc:spChg>
      </pc:sldChg>
      <pc:sldChg chg="add">
        <pc:chgData name="이서현" userId="a9f8075b-e146-49eb-ac59-67d2acd4cb95" providerId="ADAL" clId="{6CCB5495-A75A-4754-A8DE-1F0279828DA6}" dt="2022-08-01T16:08:00.728" v="122"/>
        <pc:sldMkLst>
          <pc:docMk/>
          <pc:sldMk cId="3201327610" sldId="450"/>
        </pc:sldMkLst>
      </pc:sldChg>
      <pc:sldChg chg="del">
        <pc:chgData name="이서현" userId="a9f8075b-e146-49eb-ac59-67d2acd4cb95" providerId="ADAL" clId="{6CCB5495-A75A-4754-A8DE-1F0279828DA6}" dt="2022-08-01T16:08:58.109" v="142" actId="47"/>
        <pc:sldMkLst>
          <pc:docMk/>
          <pc:sldMk cId="2467855411" sldId="473"/>
        </pc:sldMkLst>
      </pc:sldChg>
      <pc:sldChg chg="del">
        <pc:chgData name="이서현" userId="a9f8075b-e146-49eb-ac59-67d2acd4cb95" providerId="ADAL" clId="{6CCB5495-A75A-4754-A8DE-1F0279828DA6}" dt="2022-08-01T16:08:59.297" v="143" actId="47"/>
        <pc:sldMkLst>
          <pc:docMk/>
          <pc:sldMk cId="3647960760" sldId="474"/>
        </pc:sldMkLst>
      </pc:sldChg>
      <pc:sldChg chg="modSp mod">
        <pc:chgData name="이서현" userId="a9f8075b-e146-49eb-ac59-67d2acd4cb95" providerId="ADAL" clId="{6CCB5495-A75A-4754-A8DE-1F0279828DA6}" dt="2022-08-01T16:00:13.483" v="7"/>
        <pc:sldMkLst>
          <pc:docMk/>
          <pc:sldMk cId="1046389534" sldId="493"/>
        </pc:sldMkLst>
        <pc:spChg chg="mod">
          <ac:chgData name="이서현" userId="a9f8075b-e146-49eb-ac59-67d2acd4cb95" providerId="ADAL" clId="{6CCB5495-A75A-4754-A8DE-1F0279828DA6}" dt="2022-08-01T16:00:13.483" v="7"/>
          <ac:spMkLst>
            <pc:docMk/>
            <pc:sldMk cId="1046389534" sldId="493"/>
            <ac:spMk id="2" creationId="{530C1D6F-8020-81EF-0715-F041F1A6588B}"/>
          </ac:spMkLst>
        </pc:spChg>
      </pc:sldChg>
      <pc:sldChg chg="delSp modSp mod ord">
        <pc:chgData name="이서현" userId="a9f8075b-e146-49eb-ac59-67d2acd4cb95" providerId="ADAL" clId="{6CCB5495-A75A-4754-A8DE-1F0279828DA6}" dt="2022-08-01T16:00:19.400" v="11" actId="478"/>
        <pc:sldMkLst>
          <pc:docMk/>
          <pc:sldMk cId="2374268807" sldId="494"/>
        </pc:sldMkLst>
        <pc:spChg chg="mod">
          <ac:chgData name="이서현" userId="a9f8075b-e146-49eb-ac59-67d2acd4cb95" providerId="ADAL" clId="{6CCB5495-A75A-4754-A8DE-1F0279828DA6}" dt="2022-08-01T16:00:18.310" v="10"/>
          <ac:spMkLst>
            <pc:docMk/>
            <pc:sldMk cId="2374268807" sldId="494"/>
            <ac:spMk id="2" creationId="{530C1D6F-8020-81EF-0715-F041F1A6588B}"/>
          </ac:spMkLst>
        </pc:spChg>
        <pc:spChg chg="del">
          <ac:chgData name="이서현" userId="a9f8075b-e146-49eb-ac59-67d2acd4cb95" providerId="ADAL" clId="{6CCB5495-A75A-4754-A8DE-1F0279828DA6}" dt="2022-08-01T16:00:19.400" v="11" actId="478"/>
          <ac:spMkLst>
            <pc:docMk/>
            <pc:sldMk cId="2374268807" sldId="494"/>
            <ac:spMk id="17" creationId="{09C04064-3285-C45D-B60B-0EB36164FC4C}"/>
          </ac:spMkLst>
        </pc:spChg>
      </pc:sldChg>
      <pc:sldChg chg="modSp mod">
        <pc:chgData name="이서현" userId="a9f8075b-e146-49eb-ac59-67d2acd4cb95" providerId="ADAL" clId="{6CCB5495-A75A-4754-A8DE-1F0279828DA6}" dt="2022-08-01T16:09:11.305" v="147" actId="20577"/>
        <pc:sldMkLst>
          <pc:docMk/>
          <pc:sldMk cId="3035600588" sldId="514"/>
        </pc:sldMkLst>
        <pc:spChg chg="mod">
          <ac:chgData name="이서현" userId="a9f8075b-e146-49eb-ac59-67d2acd4cb95" providerId="ADAL" clId="{6CCB5495-A75A-4754-A8DE-1F0279828DA6}" dt="2022-08-01T16:09:11.305" v="147" actId="20577"/>
          <ac:spMkLst>
            <pc:docMk/>
            <pc:sldMk cId="3035600588" sldId="514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6CCB5495-A75A-4754-A8DE-1F0279828DA6}" dt="2022-08-01T16:09:15.769" v="149" actId="20577"/>
        <pc:sldMkLst>
          <pc:docMk/>
          <pc:sldMk cId="2904565911" sldId="515"/>
        </pc:sldMkLst>
        <pc:spChg chg="mod">
          <ac:chgData name="이서현" userId="a9f8075b-e146-49eb-ac59-67d2acd4cb95" providerId="ADAL" clId="{6CCB5495-A75A-4754-A8DE-1F0279828DA6}" dt="2022-08-01T16:09:15.769" v="149" actId="20577"/>
          <ac:spMkLst>
            <pc:docMk/>
            <pc:sldMk cId="2904565911" sldId="515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6CCB5495-A75A-4754-A8DE-1F0279828DA6}" dt="2022-08-01T16:09:19.404" v="151" actId="20577"/>
        <pc:sldMkLst>
          <pc:docMk/>
          <pc:sldMk cId="1936149396" sldId="516"/>
        </pc:sldMkLst>
        <pc:spChg chg="mod">
          <ac:chgData name="이서현" userId="a9f8075b-e146-49eb-ac59-67d2acd4cb95" providerId="ADAL" clId="{6CCB5495-A75A-4754-A8DE-1F0279828DA6}" dt="2022-08-01T16:09:19.404" v="151" actId="20577"/>
          <ac:spMkLst>
            <pc:docMk/>
            <pc:sldMk cId="1936149396" sldId="516"/>
            <ac:spMk id="2" creationId="{530C1D6F-8020-81EF-0715-F041F1A6588B}"/>
          </ac:spMkLst>
        </pc:spChg>
      </pc:sldChg>
      <pc:sldChg chg="addSp modSp add mod">
        <pc:chgData name="이서현" userId="a9f8075b-e146-49eb-ac59-67d2acd4cb95" providerId="ADAL" clId="{6CCB5495-A75A-4754-A8DE-1F0279828DA6}" dt="2022-08-01T16:02:18.285" v="91" actId="20577"/>
        <pc:sldMkLst>
          <pc:docMk/>
          <pc:sldMk cId="166499228" sldId="550"/>
        </pc:sldMkLst>
        <pc:spChg chg="mod">
          <ac:chgData name="이서현" userId="a9f8075b-e146-49eb-ac59-67d2acd4cb95" providerId="ADAL" clId="{6CCB5495-A75A-4754-A8DE-1F0279828DA6}" dt="2022-08-01T16:01:50.002" v="49"/>
          <ac:spMkLst>
            <pc:docMk/>
            <pc:sldMk cId="166499228" sldId="550"/>
            <ac:spMk id="2" creationId="{E7569B81-F3BB-AE5C-7D95-1DAE05C0BCF6}"/>
          </ac:spMkLst>
        </pc:spChg>
        <pc:spChg chg="add mod">
          <ac:chgData name="이서현" userId="a9f8075b-e146-49eb-ac59-67d2acd4cb95" providerId="ADAL" clId="{6CCB5495-A75A-4754-A8DE-1F0279828DA6}" dt="2022-08-01T16:01:56.053" v="52" actId="571"/>
          <ac:spMkLst>
            <pc:docMk/>
            <pc:sldMk cId="166499228" sldId="550"/>
            <ac:spMk id="3" creationId="{2062A984-BFAD-43FC-1752-0E2266440FAA}"/>
          </ac:spMkLst>
        </pc:spChg>
        <pc:spChg chg="add mod">
          <ac:chgData name="이서현" userId="a9f8075b-e146-49eb-ac59-67d2acd4cb95" providerId="ADAL" clId="{6CCB5495-A75A-4754-A8DE-1F0279828DA6}" dt="2022-08-01T16:01:56.053" v="52" actId="571"/>
          <ac:spMkLst>
            <pc:docMk/>
            <pc:sldMk cId="166499228" sldId="550"/>
            <ac:spMk id="4" creationId="{B37560F9-3035-1C1A-CE9D-757408DDBC53}"/>
          </ac:spMkLst>
        </pc:spChg>
        <pc:spChg chg="add mod">
          <ac:chgData name="이서현" userId="a9f8075b-e146-49eb-ac59-67d2acd4cb95" providerId="ADAL" clId="{6CCB5495-A75A-4754-A8DE-1F0279828DA6}" dt="2022-08-01T16:02:16.904" v="87"/>
          <ac:spMkLst>
            <pc:docMk/>
            <pc:sldMk cId="166499228" sldId="550"/>
            <ac:spMk id="5" creationId="{0BD6367C-88A7-31EC-EBFF-6EB3C2E238CD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6" creationId="{25FB932F-076B-7D13-C67C-450DA97FADC6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7" creationId="{9D6313E4-B1DB-2098-4165-5774401EF186}"/>
          </ac:spMkLst>
        </pc:spChg>
        <pc:spChg chg="add mod">
          <ac:chgData name="이서현" userId="a9f8075b-e146-49eb-ac59-67d2acd4cb95" providerId="ADAL" clId="{6CCB5495-A75A-4754-A8DE-1F0279828DA6}" dt="2022-08-01T16:02:11.557" v="72"/>
          <ac:spMkLst>
            <pc:docMk/>
            <pc:sldMk cId="166499228" sldId="550"/>
            <ac:spMk id="8" creationId="{E7C872DC-E397-B2B1-52CE-7E253232ED05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9" creationId="{05073F6D-B1FF-3C6B-D410-8EB1CD1CC6BE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10" creationId="{40DB9353-620E-40F2-3B1E-3125E3E18CA4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11" creationId="{942C81D4-F861-0E86-6B7B-37E978F2E4A8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12" creationId="{41A1D829-6F74-1B99-985F-FE4DC5DA5E7F}"/>
          </ac:spMkLst>
        </pc:spChg>
        <pc:spChg chg="add mod">
          <ac:chgData name="이서현" userId="a9f8075b-e146-49eb-ac59-67d2acd4cb95" providerId="ADAL" clId="{6CCB5495-A75A-4754-A8DE-1F0279828DA6}" dt="2022-08-01T16:02:18.285" v="91" actId="20577"/>
          <ac:spMkLst>
            <pc:docMk/>
            <pc:sldMk cId="166499228" sldId="550"/>
            <ac:spMk id="13" creationId="{2AB69D7B-0C80-0203-4598-B3E21C8AD046}"/>
          </ac:spMkLst>
        </pc:spChg>
        <pc:spChg chg="add mod">
          <ac:chgData name="이서현" userId="a9f8075b-e146-49eb-ac59-67d2acd4cb95" providerId="ADAL" clId="{6CCB5495-A75A-4754-A8DE-1F0279828DA6}" dt="2022-08-01T16:02:13.081" v="77" actId="20577"/>
          <ac:spMkLst>
            <pc:docMk/>
            <pc:sldMk cId="166499228" sldId="550"/>
            <ac:spMk id="14" creationId="{7932BEB2-B09B-BE4B-73D8-4C8078D317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8/13/2022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9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1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5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9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6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8/13/2022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b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–"/>
        <a:defRPr sz="2400" b="0" i="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2000" b="0" i="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800" b="0" i="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223" y="1625608"/>
            <a:ext cx="3988111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560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0223" y="4466845"/>
            <a:ext cx="3988111" cy="88290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700" err="1"/>
              <a:t>한글과컴퓨터학원</a:t>
            </a:r>
            <a:endParaRPr lang="en-US" altLang="ko-KR" sz="1700"/>
          </a:p>
          <a:p>
            <a:pPr>
              <a:lnSpc>
                <a:spcPct val="104000"/>
              </a:lnSpc>
            </a:pPr>
            <a:r>
              <a:rPr lang="ko-KR" altLang="en-US" sz="170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3666" y="2618603"/>
            <a:ext cx="5731624" cy="1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600739" y="4125827"/>
            <a:ext cx="6990522" cy="5921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게시물</a:t>
            </a:r>
            <a:r>
              <a:rPr lang="en-US" altLang="ko-KR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a </a:t>
            </a:r>
            <a:r>
              <a:rPr lang="en-US" dirty="0" err="1">
                <a:solidFill>
                  <a:srgbClr val="6F42C1"/>
                </a:solidFill>
              </a:rPr>
              <a:t>href</a:t>
            </a:r>
            <a:r>
              <a:rPr lang="en-US" dirty="0">
                <a:solidFill>
                  <a:srgbClr val="032F62"/>
                </a:solidFill>
              </a:rPr>
              <a:t>="{% </a:t>
            </a:r>
            <a:r>
              <a:rPr lang="en-US" dirty="0" err="1">
                <a:solidFill>
                  <a:srgbClr val="032F62"/>
                </a:solidFill>
              </a:rPr>
              <a:t>url</a:t>
            </a:r>
            <a:r>
              <a:rPr lang="en-US" dirty="0">
                <a:solidFill>
                  <a:srgbClr val="032F62"/>
                </a:solidFill>
              </a:rPr>
              <a:t> '</a:t>
            </a:r>
            <a:r>
              <a:rPr lang="en-US" dirty="0" err="1">
                <a:solidFill>
                  <a:srgbClr val="032F62"/>
                </a:solidFill>
              </a:rPr>
              <a:t>blog:post</a:t>
            </a:r>
            <a:r>
              <a:rPr lang="en-US" dirty="0">
                <a:solidFill>
                  <a:srgbClr val="032F62"/>
                </a:solidFill>
              </a:rPr>
              <a:t>' %}"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새 글 작성하기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a</a:t>
            </a:r>
            <a:r>
              <a:rPr lang="en-US" dirty="0">
                <a:solidFill>
                  <a:srgbClr val="D73A49"/>
                </a:solidFill>
              </a:rPr>
              <a:t>&gt;&lt;/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789032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/blog/templates/blog/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</a:rPr>
              <a:t>post_list.html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649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214282" y="3190511"/>
            <a:ext cx="7763436" cy="2462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새 글 작성하기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form </a:t>
            </a:r>
            <a:r>
              <a:rPr lang="en-US" dirty="0">
                <a:solidFill>
                  <a:srgbClr val="6F42C1"/>
                </a:solidFill>
              </a:rPr>
              <a:t>action</a:t>
            </a:r>
            <a:r>
              <a:rPr lang="en-US" dirty="0">
                <a:solidFill>
                  <a:srgbClr val="032F62"/>
                </a:solidFill>
              </a:rPr>
              <a:t>="{% </a:t>
            </a:r>
            <a:r>
              <a:rPr lang="en-US" dirty="0" err="1">
                <a:solidFill>
                  <a:srgbClr val="032F62"/>
                </a:solidFill>
              </a:rPr>
              <a:t>url</a:t>
            </a:r>
            <a:r>
              <a:rPr lang="en-US" dirty="0">
                <a:solidFill>
                  <a:srgbClr val="032F62"/>
                </a:solidFill>
              </a:rPr>
              <a:t> '</a:t>
            </a:r>
            <a:r>
              <a:rPr lang="en-US" dirty="0" err="1">
                <a:solidFill>
                  <a:srgbClr val="032F62"/>
                </a:solidFill>
              </a:rPr>
              <a:t>blog:post</a:t>
            </a:r>
            <a:r>
              <a:rPr lang="en-US" dirty="0">
                <a:solidFill>
                  <a:srgbClr val="032F62"/>
                </a:solidFill>
              </a:rPr>
              <a:t>' %}" </a:t>
            </a:r>
            <a:r>
              <a:rPr lang="en-US" dirty="0">
                <a:solidFill>
                  <a:srgbClr val="6F42C1"/>
                </a:solidFill>
              </a:rPr>
              <a:t>method</a:t>
            </a:r>
            <a:r>
              <a:rPr lang="en-US" dirty="0">
                <a:solidFill>
                  <a:srgbClr val="032F62"/>
                </a:solidFill>
              </a:rPr>
              <a:t>="post"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{% </a:t>
            </a:r>
            <a:r>
              <a:rPr lang="en-US" dirty="0" err="1">
                <a:solidFill>
                  <a:srgbClr val="000000"/>
                </a:solidFill>
              </a:rPr>
              <a:t>csrf_token</a:t>
            </a:r>
            <a:r>
              <a:rPr lang="en-US" dirty="0">
                <a:solidFill>
                  <a:srgbClr val="000000"/>
                </a:solidFill>
              </a:rPr>
              <a:t> %}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="text"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="title" </a:t>
            </a:r>
            <a:r>
              <a:rPr lang="en-US" dirty="0">
                <a:solidFill>
                  <a:srgbClr val="6F42C1"/>
                </a:solidFill>
              </a:rPr>
              <a:t>placeholder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 panose="020B0609030804020204" pitchFamily="49" charset="0"/>
              </a:rPr>
              <a:t>제목</a:t>
            </a:r>
            <a:r>
              <a:rPr lang="en-US" altLang="ko-KR" dirty="0">
                <a:solidFill>
                  <a:srgbClr val="032F62"/>
                </a:solidFill>
              </a:rPr>
              <a:t>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="text"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="description" </a:t>
            </a:r>
            <a:r>
              <a:rPr lang="en-US" dirty="0">
                <a:solidFill>
                  <a:srgbClr val="6F42C1"/>
                </a:solidFill>
              </a:rPr>
              <a:t>placeholder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 panose="020B0609030804020204" pitchFamily="49" charset="0"/>
              </a:rPr>
              <a:t>설명</a:t>
            </a:r>
            <a:r>
              <a:rPr lang="en-US" altLang="ko-KR" dirty="0">
                <a:solidFill>
                  <a:srgbClr val="032F62"/>
                </a:solidFill>
              </a:rPr>
              <a:t>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 err="1">
                <a:solidFill>
                  <a:srgbClr val="22863A"/>
                </a:solidFill>
              </a:rPr>
              <a:t>textarea</a:t>
            </a:r>
            <a:r>
              <a:rPr lang="en-US" dirty="0">
                <a:solidFill>
                  <a:srgbClr val="22863A"/>
                </a:solidFill>
              </a:rPr>
              <a:t>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="content" </a:t>
            </a:r>
            <a:r>
              <a:rPr lang="en-US" dirty="0">
                <a:solidFill>
                  <a:srgbClr val="6F42C1"/>
                </a:solidFill>
              </a:rPr>
              <a:t>placeholder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 panose="020B0609030804020204" pitchFamily="49" charset="0"/>
              </a:rPr>
              <a:t>내용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&gt;&lt;/</a:t>
            </a:r>
            <a:r>
              <a:rPr lang="en-US" dirty="0" err="1">
                <a:solidFill>
                  <a:srgbClr val="22863A"/>
                </a:solidFill>
              </a:rPr>
              <a:t>textarea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="submit"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 panose="020B0609030804020204" pitchFamily="49" charset="0"/>
              </a:rPr>
              <a:t>작성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/&gt;</a:t>
            </a:r>
            <a:br>
              <a:rPr lang="en-US" altLang="ko-KR" dirty="0">
                <a:solidFill>
                  <a:srgbClr val="D73A49"/>
                </a:solidFill>
              </a:rPr>
            </a:b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form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post_write.html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804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38B1D-BC3C-FFAE-BC67-204D6FB3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257280"/>
            <a:ext cx="4724400" cy="3898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75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localhost/blog/post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DA6FA-42B6-7559-EDCA-357E615F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286646"/>
            <a:ext cx="7061200" cy="1701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2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3603812" y="3402214"/>
            <a:ext cx="4984376" cy="20393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class </a:t>
            </a:r>
            <a:r>
              <a:rPr lang="en-US" dirty="0" err="1">
                <a:solidFill>
                  <a:srgbClr val="6F42C1"/>
                </a:solidFill>
              </a:rPr>
              <a:t>PostLV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ListView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endParaRPr lang="en-KR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D73A49"/>
                </a:solidFill>
              </a:rPr>
              <a:t>    def </a:t>
            </a:r>
            <a:r>
              <a:rPr lang="en-US" dirty="0" err="1">
                <a:solidFill>
                  <a:srgbClr val="6F42C1"/>
                </a:solidFill>
              </a:rPr>
              <a:t>get_queryset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E36209"/>
                </a:solidFill>
              </a:rPr>
              <a:t>*</a:t>
            </a:r>
            <a:r>
              <a:rPr lang="en-US" dirty="0" err="1">
                <a:solidFill>
                  <a:srgbClr val="E36209"/>
                </a:solidFill>
              </a:rPr>
              <a:t>args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E36209"/>
                </a:solidFill>
              </a:rPr>
              <a:t>**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</a:t>
            </a:r>
            <a:r>
              <a:rPr lang="en-US" dirty="0" err="1">
                <a:solidFill>
                  <a:srgbClr val="000000"/>
                </a:solidFill>
              </a:rPr>
              <a:t>qs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80"/>
                </a:solidFill>
              </a:rPr>
              <a:t>super</a:t>
            </a:r>
            <a:r>
              <a:rPr lang="en-US" dirty="0">
                <a:solidFill>
                  <a:srgbClr val="000000"/>
                </a:solidFill>
              </a:rPr>
              <a:t>().</a:t>
            </a:r>
            <a:r>
              <a:rPr lang="en-US" dirty="0" err="1">
                <a:solidFill>
                  <a:srgbClr val="6F42C1"/>
                </a:solidFill>
              </a:rPr>
              <a:t>get_queryset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D73A49"/>
                </a:solidFill>
              </a:rPr>
              <a:t>*</a:t>
            </a:r>
            <a:r>
              <a:rPr lang="en-US" dirty="0" err="1">
                <a:solidFill>
                  <a:srgbClr val="E36209"/>
                </a:solidFill>
              </a:rPr>
              <a:t>args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D73A49"/>
                </a:solidFill>
              </a:rPr>
              <a:t>**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000000"/>
                </a:solidFill>
              </a:rPr>
              <a:t>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query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.request.GET.</a:t>
            </a:r>
            <a:r>
              <a:rPr lang="en-US" dirty="0" err="1">
                <a:solidFill>
                  <a:srgbClr val="6F42C1"/>
                </a:solidFill>
              </a:rPr>
              <a:t>get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'q'</a:t>
            </a:r>
            <a:r>
              <a:rPr lang="en-US" dirty="0">
                <a:solidFill>
                  <a:srgbClr val="000000"/>
                </a:solidFill>
              </a:rPr>
              <a:t>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>
                <a:solidFill>
                  <a:srgbClr val="D73A49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query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    return </a:t>
            </a:r>
            <a:r>
              <a:rPr lang="en-US" dirty="0" err="1">
                <a:solidFill>
                  <a:srgbClr val="000000"/>
                </a:solidFill>
              </a:rPr>
              <a:t>qs.</a:t>
            </a:r>
            <a:r>
              <a:rPr lang="en-US" dirty="0" err="1">
                <a:solidFill>
                  <a:srgbClr val="6F42C1"/>
                </a:solidFill>
              </a:rPr>
              <a:t>filter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E36209"/>
                </a:solidFill>
              </a:rPr>
              <a:t>title__contains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query)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>
                <a:solidFill>
                  <a:srgbClr val="D73A49"/>
                </a:solidFill>
              </a:rPr>
              <a:t>return </a:t>
            </a:r>
            <a:r>
              <a:rPr lang="en-US" dirty="0" err="1">
                <a:solidFill>
                  <a:srgbClr val="000000"/>
                </a:solidFill>
              </a:rPr>
              <a:t>qs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215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748455" y="3402214"/>
            <a:ext cx="6695090" cy="20393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class </a:t>
            </a:r>
            <a:r>
              <a:rPr lang="en-US" dirty="0" err="1">
                <a:solidFill>
                  <a:srgbClr val="6F42C1"/>
                </a:solidFill>
              </a:rPr>
              <a:t>PostLV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ListView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endParaRPr lang="en-KR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D73A49"/>
                </a:solidFill>
              </a:rPr>
              <a:t>    def </a:t>
            </a:r>
            <a:r>
              <a:rPr lang="en-US" dirty="0" err="1">
                <a:solidFill>
                  <a:srgbClr val="6F42C1"/>
                </a:solidFill>
              </a:rPr>
              <a:t>get_context_data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E36209"/>
                </a:solidFill>
              </a:rPr>
              <a:t>**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</a:t>
            </a:r>
            <a:r>
              <a:rPr lang="en-US" dirty="0">
                <a:solidFill>
                  <a:srgbClr val="000000"/>
                </a:solidFill>
              </a:rPr>
              <a:t>context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80"/>
                </a:solidFill>
              </a:rPr>
              <a:t>super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PostLV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).</a:t>
            </a:r>
            <a:r>
              <a:rPr lang="en-US" dirty="0" err="1">
                <a:solidFill>
                  <a:srgbClr val="6F42C1"/>
                </a:solidFill>
              </a:rPr>
              <a:t>get_context_data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D73A49"/>
                </a:solidFill>
              </a:rPr>
              <a:t>**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000000"/>
                </a:solidFill>
              </a:rPr>
              <a:t>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>
                <a:solidFill>
                  <a:srgbClr val="D73A49"/>
                </a:solidFill>
              </a:rPr>
              <a:t>if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.request.GET.</a:t>
            </a:r>
            <a:r>
              <a:rPr lang="en-US" dirty="0" err="1">
                <a:solidFill>
                  <a:srgbClr val="6F42C1"/>
                </a:solidFill>
              </a:rPr>
              <a:t>get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'q'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    </a:t>
            </a:r>
            <a:r>
              <a:rPr lang="en-US" dirty="0">
                <a:solidFill>
                  <a:srgbClr val="000000"/>
                </a:solidFill>
              </a:rPr>
              <a:t>context[</a:t>
            </a:r>
            <a:r>
              <a:rPr lang="en-US" dirty="0">
                <a:solidFill>
                  <a:srgbClr val="032F62"/>
                </a:solidFill>
              </a:rPr>
              <a:t>'q'</a:t>
            </a:r>
            <a:r>
              <a:rPr lang="en-US" dirty="0">
                <a:solidFill>
                  <a:srgbClr val="000000"/>
                </a:solidFill>
              </a:rPr>
              <a:t>]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.request.GET.</a:t>
            </a:r>
            <a:r>
              <a:rPr lang="en-US" dirty="0" err="1">
                <a:solidFill>
                  <a:srgbClr val="6F42C1"/>
                </a:solidFill>
              </a:rPr>
              <a:t>get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'q'</a:t>
            </a:r>
            <a:r>
              <a:rPr lang="en-US" dirty="0">
                <a:solidFill>
                  <a:srgbClr val="000000"/>
                </a:solidFill>
              </a:rPr>
              <a:t>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>
                <a:solidFill>
                  <a:srgbClr val="D73A49"/>
                </a:solidFill>
              </a:rPr>
              <a:t>return </a:t>
            </a:r>
            <a:r>
              <a:rPr lang="en-US" dirty="0">
                <a:solidFill>
                  <a:srgbClr val="000000"/>
                </a:solidFill>
              </a:rPr>
              <a:t>context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899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3630706" y="3671155"/>
            <a:ext cx="4930588" cy="15014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form </a:t>
            </a:r>
            <a:r>
              <a:rPr lang="en-US" dirty="0">
                <a:solidFill>
                  <a:srgbClr val="6F42C1"/>
                </a:solidFill>
              </a:rPr>
              <a:t>method</a:t>
            </a:r>
            <a:r>
              <a:rPr lang="en-US" dirty="0">
                <a:solidFill>
                  <a:srgbClr val="032F62"/>
                </a:solidFill>
              </a:rPr>
              <a:t>="get"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="text"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="q"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="{{q}}"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="submit"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 panose="020B0609030804020204" pitchFamily="49" charset="0"/>
              </a:rPr>
              <a:t>검색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&gt;</a:t>
            </a:r>
            <a:br>
              <a:rPr lang="en-US" altLang="ko-KR" dirty="0">
                <a:solidFill>
                  <a:srgbClr val="D73A49"/>
                </a:solidFill>
              </a:rPr>
            </a:b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form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endParaRPr lang="en-KR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789032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/blog/templates/blog/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</a:rPr>
              <a:t>post_list.html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080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367A5-234B-810F-9F48-483E22D3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2247556"/>
            <a:ext cx="2857500" cy="421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10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3722598" y="3584448"/>
            <a:ext cx="4746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조회수 기능 추가</a:t>
            </a:r>
          </a:p>
        </p:txBody>
      </p:sp>
    </p:spTree>
    <p:extLst>
      <p:ext uri="{BB962C8B-B14F-4D97-AF65-F5344CB8AC3E}">
        <p14:creationId xmlns:p14="http://schemas.microsoft.com/office/powerpoint/2010/main" val="342242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localhost/blog/post/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테스트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0841-E894-BF92-3B46-AA5A48C3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201518"/>
            <a:ext cx="53086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61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214282" y="3411178"/>
            <a:ext cx="7763436" cy="20214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class </a:t>
            </a:r>
            <a:r>
              <a:rPr lang="en-US" dirty="0" err="1">
                <a:solidFill>
                  <a:srgbClr val="6F42C1"/>
                </a:solidFill>
              </a:rPr>
              <a:t>CommentAdd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CreateView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model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00"/>
                </a:solidFill>
              </a:rPr>
              <a:t>Comment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fields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>
                <a:solidFill>
                  <a:srgbClr val="032F62"/>
                </a:solidFill>
              </a:rPr>
              <a:t>'writer'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32F62"/>
                </a:solidFill>
              </a:rPr>
              <a:t>'content'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32F62"/>
                </a:solidFill>
              </a:rPr>
              <a:t>'post'</a:t>
            </a:r>
            <a:r>
              <a:rPr lang="en-US" dirty="0">
                <a:solidFill>
                  <a:srgbClr val="000000"/>
                </a:solidFill>
              </a:rPr>
              <a:t>]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D73A49"/>
                </a:solidFill>
              </a:rPr>
              <a:t>def </a:t>
            </a:r>
            <a:r>
              <a:rPr lang="en-US" dirty="0" err="1">
                <a:solidFill>
                  <a:srgbClr val="6F42C1"/>
                </a:solidFill>
              </a:rPr>
              <a:t>get_success_url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return </a:t>
            </a:r>
            <a:r>
              <a:rPr lang="en-US" dirty="0">
                <a:solidFill>
                  <a:srgbClr val="6F42C1"/>
                </a:solidFill>
              </a:rPr>
              <a:t>reverse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</a:t>
            </a:r>
            <a:r>
              <a:rPr lang="en-US" dirty="0" err="1">
                <a:solidFill>
                  <a:srgbClr val="032F62"/>
                </a:solidFill>
              </a:rPr>
              <a:t>blog:post_detail</a:t>
            </a:r>
            <a:r>
              <a:rPr lang="en-US" dirty="0">
                <a:solidFill>
                  <a:srgbClr val="032F62"/>
                </a:solidFill>
              </a:rPr>
              <a:t>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032F62"/>
                </a:solidFill>
              </a:rPr>
              <a:t>'slug'</a:t>
            </a:r>
            <a:r>
              <a:rPr lang="en-US" dirty="0">
                <a:solidFill>
                  <a:srgbClr val="D73A49"/>
                </a:solidFill>
              </a:rPr>
              <a:t>: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.object.post.slug</a:t>
            </a:r>
            <a:r>
              <a:rPr lang="en-US" dirty="0">
                <a:solidFill>
                  <a:srgbClr val="000000"/>
                </a:solidFill>
              </a:rPr>
              <a:t>})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967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3591910" y="4058956"/>
            <a:ext cx="5008180" cy="7258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IntegerField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default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0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642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875280" y="2898463"/>
            <a:ext cx="644144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makemigrations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50B310-3B72-3641-F8C3-B49FADAEF042}"/>
              </a:ext>
            </a:extLst>
          </p:cNvPr>
          <p:cNvSpPr/>
          <p:nvPr/>
        </p:nvSpPr>
        <p:spPr>
          <a:xfrm>
            <a:off x="3601475" y="4422463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migrate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751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3796862" y="4058956"/>
            <a:ext cx="4598276" cy="7258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조회수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838260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helloworld/blog/templates/blog/post_detail.html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772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701159" y="3451983"/>
            <a:ext cx="6789682" cy="19398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PostDV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DetailView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get_context_data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super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PostDV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get_context_data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save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3171164" y="3584448"/>
            <a:ext cx="584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j-ea"/>
                <a:ea typeface="+mj-ea"/>
              </a:rPr>
              <a:t>polls</a:t>
            </a:r>
            <a:r>
              <a:rPr lang="ko-KR" altLang="en-US" sz="5400" dirty="0">
                <a:latin typeface="+mj-ea"/>
                <a:ea typeface="+mj-ea"/>
              </a:rPr>
              <a:t> </a:t>
            </a:r>
            <a:r>
              <a:rPr lang="en-US" altLang="ko-KR" sz="5400" dirty="0">
                <a:latin typeface="+mj-ea"/>
                <a:ea typeface="+mj-ea"/>
              </a:rPr>
              <a:t>-&gt;</a:t>
            </a:r>
            <a:r>
              <a:rPr lang="ko-KR" altLang="en-US" sz="5400" dirty="0">
                <a:latin typeface="+mj-ea"/>
                <a:ea typeface="+mj-ea"/>
              </a:rPr>
              <a:t> 클래스형 뷰</a:t>
            </a:r>
          </a:p>
        </p:txBody>
      </p:sp>
    </p:spTree>
    <p:extLst>
      <p:ext uri="{BB962C8B-B14F-4D97-AF65-F5344CB8AC3E}">
        <p14:creationId xmlns:p14="http://schemas.microsoft.com/office/powerpoint/2010/main" val="250699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6200000">
            <a:off x="5355687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rot="5400000" flipV="1">
            <a:off x="5995768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81AF3-13A2-39D2-DB3D-8248DAA2B44C}"/>
              </a:ext>
            </a:extLst>
          </p:cNvPr>
          <p:cNvSpPr txBox="1"/>
          <p:nvPr/>
        </p:nvSpPr>
        <p:spPr>
          <a:xfrm>
            <a:off x="4212926" y="392286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DD1F4-FCBC-509E-AD2D-0A3C722F30F8}"/>
              </a:ext>
            </a:extLst>
          </p:cNvPr>
          <p:cNvSpPr txBox="1"/>
          <p:nvPr/>
        </p:nvSpPr>
        <p:spPr>
          <a:xfrm>
            <a:off x="7150867" y="392286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5155842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6200000">
            <a:off x="5355687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rot="5400000" flipV="1">
            <a:off x="5995768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81AF3-13A2-39D2-DB3D-8248DAA2B44C}"/>
              </a:ext>
            </a:extLst>
          </p:cNvPr>
          <p:cNvSpPr txBox="1"/>
          <p:nvPr/>
        </p:nvSpPr>
        <p:spPr>
          <a:xfrm>
            <a:off x="4212926" y="392286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DD1F4-FCBC-509E-AD2D-0A3C722F30F8}"/>
              </a:ext>
            </a:extLst>
          </p:cNvPr>
          <p:cNvSpPr txBox="1"/>
          <p:nvPr/>
        </p:nvSpPr>
        <p:spPr>
          <a:xfrm>
            <a:off x="7150867" y="392286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  <p:pic>
        <p:nvPicPr>
          <p:cNvPr id="4" name="그래픽 3" descr="사용자 단색으로 채워진">
            <a:extLst>
              <a:ext uri="{FF2B5EF4-FFF2-40B4-BE49-F238E27FC236}">
                <a16:creationId xmlns:a16="http://schemas.microsoft.com/office/drawing/2014/main" id="{30944316-AE4B-F968-5D38-29DA1EF1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3084" y="36484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7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9160284" y="3434156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1093879" y="3429000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0800000">
            <a:off x="3857963" y="4112124"/>
            <a:ext cx="508896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flipV="1">
            <a:off x="3857962" y="3536682"/>
            <a:ext cx="5088967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 descr="사용자 단색으로 채워진">
            <a:extLst>
              <a:ext uri="{FF2B5EF4-FFF2-40B4-BE49-F238E27FC236}">
                <a16:creationId xmlns:a16="http://schemas.microsoft.com/office/drawing/2014/main" id="{30944316-AE4B-F968-5D38-29DA1EF1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480" y="47993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7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9160284" y="3434156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1093879" y="3429000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0800000">
            <a:off x="3857963" y="4112124"/>
            <a:ext cx="508896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flipV="1">
            <a:off x="3857962" y="3536682"/>
            <a:ext cx="5088967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 descr="사용자 단색으로 채워진">
            <a:extLst>
              <a:ext uri="{FF2B5EF4-FFF2-40B4-BE49-F238E27FC236}">
                <a16:creationId xmlns:a16="http://schemas.microsoft.com/office/drawing/2014/main" id="{30944316-AE4B-F968-5D38-29DA1EF1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1281" y="473887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B0F3B5-B35B-8C22-CFE0-B6B8FF2235B0}"/>
              </a:ext>
            </a:extLst>
          </p:cNvPr>
          <p:cNvSpPr txBox="1"/>
          <p:nvPr/>
        </p:nvSpPr>
        <p:spPr>
          <a:xfrm>
            <a:off x="1867031" y="557311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abc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75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9160284" y="3434156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4924900" y="3429000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0800000">
            <a:off x="7283671" y="4112123"/>
            <a:ext cx="1639612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flipV="1">
            <a:off x="7283669" y="3536681"/>
            <a:ext cx="1639612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 descr="사용자 단색으로 채워진">
            <a:extLst>
              <a:ext uri="{FF2B5EF4-FFF2-40B4-BE49-F238E27FC236}">
                <a16:creationId xmlns:a16="http://schemas.microsoft.com/office/drawing/2014/main" id="{30944316-AE4B-F968-5D38-29DA1EF1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2302" y="473887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B0F3B5-B35B-8C22-CFE0-B6B8FF2235B0}"/>
              </a:ext>
            </a:extLst>
          </p:cNvPr>
          <p:cNvSpPr txBox="1"/>
          <p:nvPr/>
        </p:nvSpPr>
        <p:spPr>
          <a:xfrm>
            <a:off x="5698052" y="557311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abc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BF06055-356B-6A1D-F44A-FD14269B4C69}"/>
              </a:ext>
            </a:extLst>
          </p:cNvPr>
          <p:cNvSpPr/>
          <p:nvPr/>
        </p:nvSpPr>
        <p:spPr>
          <a:xfrm rot="10800000">
            <a:off x="2995722" y="4112123"/>
            <a:ext cx="1639612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7D42F58-71ED-155E-89E6-8C013E76D234}"/>
              </a:ext>
            </a:extLst>
          </p:cNvPr>
          <p:cNvSpPr/>
          <p:nvPr/>
        </p:nvSpPr>
        <p:spPr>
          <a:xfrm flipV="1">
            <a:off x="2995720" y="3536681"/>
            <a:ext cx="1639612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F3A12D-9E48-2B95-DFE0-A0CAA221F390}"/>
              </a:ext>
            </a:extLst>
          </p:cNvPr>
          <p:cNvSpPr/>
          <p:nvPr/>
        </p:nvSpPr>
        <p:spPr>
          <a:xfrm>
            <a:off x="549520" y="3429000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저장소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299337-F81B-02F5-A576-D848C8E3F588}"/>
              </a:ext>
            </a:extLst>
          </p:cNvPr>
          <p:cNvSpPr/>
          <p:nvPr/>
        </p:nvSpPr>
        <p:spPr>
          <a:xfrm>
            <a:off x="391865" y="5692580"/>
            <a:ext cx="979735" cy="52040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</a:rPr>
              <a:t>abc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913A39-5E14-F735-2C6D-E7FFC51FF35A}"/>
              </a:ext>
            </a:extLst>
          </p:cNvPr>
          <p:cNvSpPr/>
          <p:nvPr/>
        </p:nvSpPr>
        <p:spPr>
          <a:xfrm>
            <a:off x="1567350" y="5692580"/>
            <a:ext cx="2492271" cy="5204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ysClr val="windowText" lastClr="000000"/>
                </a:solidFill>
              </a:rPr>
              <a:t>1234567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A7BA1F-4393-C5BE-EB0C-29F6F31D3B4F}"/>
              </a:ext>
            </a:extLst>
          </p:cNvPr>
          <p:cNvSpPr/>
          <p:nvPr/>
        </p:nvSpPr>
        <p:spPr>
          <a:xfrm>
            <a:off x="391865" y="5081710"/>
            <a:ext cx="979735" cy="52040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</a:rPr>
              <a:t>aaa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1189FCF-A565-6823-8FEA-BAE1CD71DC8E}"/>
              </a:ext>
            </a:extLst>
          </p:cNvPr>
          <p:cNvSpPr/>
          <p:nvPr/>
        </p:nvSpPr>
        <p:spPr>
          <a:xfrm>
            <a:off x="1567350" y="5081710"/>
            <a:ext cx="2492271" cy="5204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ysClr val="windowText" lastClr="000000"/>
                </a:solidFill>
              </a:rPr>
              <a:t>………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5FA935B-C205-C49A-8E93-447BE0777CCE}"/>
              </a:ext>
            </a:extLst>
          </p:cNvPr>
          <p:cNvSpPr/>
          <p:nvPr/>
        </p:nvSpPr>
        <p:spPr>
          <a:xfrm>
            <a:off x="391865" y="6304634"/>
            <a:ext cx="979735" cy="52040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hi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19E5F2D-212D-F160-0CA9-09DF9DD842E3}"/>
              </a:ext>
            </a:extLst>
          </p:cNvPr>
          <p:cNvSpPr/>
          <p:nvPr/>
        </p:nvSpPr>
        <p:spPr>
          <a:xfrm>
            <a:off x="1567350" y="6304634"/>
            <a:ext cx="2492271" cy="5204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ysClr val="windowText" lastClr="000000"/>
                </a:solidFill>
              </a:rPr>
              <a:t>………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93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680447" y="4128355"/>
            <a:ext cx="6831106" cy="5870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6F42C1"/>
                </a:solidFill>
              </a:rPr>
              <a:t>path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'comment/'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views.CommentAdd.</a:t>
            </a:r>
            <a:r>
              <a:rPr lang="en-US" dirty="0" err="1">
                <a:solidFill>
                  <a:srgbClr val="6F42C1"/>
                </a:solidFill>
              </a:rPr>
              <a:t>as_view</a:t>
            </a:r>
            <a:r>
              <a:rPr lang="en-US" dirty="0">
                <a:solidFill>
                  <a:srgbClr val="000000"/>
                </a:solidFill>
              </a:rPr>
              <a:t>(), </a:t>
            </a:r>
            <a:r>
              <a:rPr lang="en-US" dirty="0">
                <a:solidFill>
                  <a:srgbClr val="E36209"/>
                </a:solidFill>
              </a:rPr>
              <a:t>name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32F62"/>
                </a:solidFill>
              </a:rPr>
              <a:t>'comment'</a:t>
            </a:r>
            <a:r>
              <a:rPr lang="en-US" dirty="0">
                <a:solidFill>
                  <a:srgbClr val="000000"/>
                </a:solidFill>
              </a:rPr>
              <a:t>),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934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9160284" y="3434156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1093879" y="3429000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0800000">
            <a:off x="3857963" y="4112124"/>
            <a:ext cx="508896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flipV="1">
            <a:off x="3857962" y="3536682"/>
            <a:ext cx="5088967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 descr="사용자 단색으로 채워진">
            <a:extLst>
              <a:ext uri="{FF2B5EF4-FFF2-40B4-BE49-F238E27FC236}">
                <a16:creationId xmlns:a16="http://schemas.microsoft.com/office/drawing/2014/main" id="{30944316-AE4B-F968-5D38-29DA1EF1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7686" y="479931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6458C-18E3-7B76-9049-94B42C92D916}"/>
              </a:ext>
            </a:extLst>
          </p:cNvPr>
          <p:cNvSpPr txBox="1"/>
          <p:nvPr/>
        </p:nvSpPr>
        <p:spPr>
          <a:xfrm>
            <a:off x="9933436" y="557311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abc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50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5423856" y="3434156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-2642549" y="3429000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0800000">
            <a:off x="121535" y="4112124"/>
            <a:ext cx="508896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flipV="1">
            <a:off x="121534" y="3536682"/>
            <a:ext cx="5088967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6458C-18E3-7B76-9049-94B42C92D916}"/>
              </a:ext>
            </a:extLst>
          </p:cNvPr>
          <p:cNvSpPr txBox="1"/>
          <p:nvPr/>
        </p:nvSpPr>
        <p:spPr>
          <a:xfrm>
            <a:off x="9098012" y="436307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abc</a:t>
            </a:r>
            <a:endParaRPr lang="ko-KR" altLang="en-US" dirty="0"/>
          </a:p>
        </p:txBody>
      </p:sp>
      <p:pic>
        <p:nvPicPr>
          <p:cNvPr id="6" name="그래픽 5" descr="진저브레드 쿠키 단색으로 채워진">
            <a:extLst>
              <a:ext uri="{FF2B5EF4-FFF2-40B4-BE49-F238E27FC236}">
                <a16:creationId xmlns:a16="http://schemas.microsoft.com/office/drawing/2014/main" id="{2D094AB6-80FC-0EF2-D9DB-789D21180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2262" y="3448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05DC3-A697-2E64-E9DE-42DEB7070F0B}"/>
              </a:ext>
            </a:extLst>
          </p:cNvPr>
          <p:cNvSpPr/>
          <p:nvPr/>
        </p:nvSpPr>
        <p:spPr>
          <a:xfrm>
            <a:off x="9160284" y="3434156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A425A3-FE64-4790-33EF-46AC31CEF98E}"/>
              </a:ext>
            </a:extLst>
          </p:cNvPr>
          <p:cNvSpPr/>
          <p:nvPr/>
        </p:nvSpPr>
        <p:spPr>
          <a:xfrm>
            <a:off x="1093879" y="3429000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98618F-6382-3B4B-70ED-D7FFA66971C6}"/>
              </a:ext>
            </a:extLst>
          </p:cNvPr>
          <p:cNvSpPr/>
          <p:nvPr/>
        </p:nvSpPr>
        <p:spPr>
          <a:xfrm rot="10800000">
            <a:off x="3857963" y="4112124"/>
            <a:ext cx="508896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DEE450-9DC6-E1A4-2911-AD69B9109ED2}"/>
              </a:ext>
            </a:extLst>
          </p:cNvPr>
          <p:cNvSpPr/>
          <p:nvPr/>
        </p:nvSpPr>
        <p:spPr>
          <a:xfrm flipV="1">
            <a:off x="3857962" y="3536682"/>
            <a:ext cx="5088967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6458C-18E3-7B76-9049-94B42C92D916}"/>
              </a:ext>
            </a:extLst>
          </p:cNvPr>
          <p:cNvSpPr txBox="1"/>
          <p:nvPr/>
        </p:nvSpPr>
        <p:spPr>
          <a:xfrm>
            <a:off x="9933436" y="557311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abc</a:t>
            </a:r>
            <a:endParaRPr lang="ko-KR" altLang="en-US" dirty="0"/>
          </a:p>
        </p:txBody>
      </p:sp>
      <p:pic>
        <p:nvPicPr>
          <p:cNvPr id="6" name="그래픽 5" descr="진저브레드 쿠키 단색으로 채워진">
            <a:extLst>
              <a:ext uri="{FF2B5EF4-FFF2-40B4-BE49-F238E27FC236}">
                <a16:creationId xmlns:a16="http://schemas.microsoft.com/office/drawing/2014/main" id="{429E362E-FB98-48C9-A32B-1E125824C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7686" y="46587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0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464676" y="3570224"/>
            <a:ext cx="7262648" cy="17033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CommentAdd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CreateView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.session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.POST.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super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CommentAdd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789032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helloworld/blog/views.py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652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527738" y="3310093"/>
            <a:ext cx="7136524" cy="22236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PostDV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DetailView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get_context_data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super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PostDV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get_context_data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save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.request.session.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789032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helloworld/blog/views.py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96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144431" y="4027424"/>
            <a:ext cx="7903138" cy="7889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input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type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placeholder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value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834319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/blog/templates/blog/post_detail.html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604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3624020" y="3584448"/>
            <a:ext cx="4943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조회수 중복 방지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150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398096" y="2556345"/>
            <a:ext cx="7395808" cy="37311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PostDV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DetailView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template_name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post_detail.html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context_object_name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get_context_data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super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PostDV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get_context_data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.request.session.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read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-'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str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save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.request.session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read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-'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str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)]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False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.request.session.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789032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helloworld/blog/views.py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641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78F23-AA51-B311-C549-809935181C23}"/>
              </a:ext>
            </a:extLst>
          </p:cNvPr>
          <p:cNvSpPr txBox="1"/>
          <p:nvPr/>
        </p:nvSpPr>
        <p:spPr>
          <a:xfrm>
            <a:off x="1734082" y="3584448"/>
            <a:ext cx="8723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웹 브라우저에서 작동하는 언어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500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78F23-AA51-B311-C549-809935181C23}"/>
              </a:ext>
            </a:extLst>
          </p:cNvPr>
          <p:cNvSpPr txBox="1"/>
          <p:nvPr/>
        </p:nvSpPr>
        <p:spPr>
          <a:xfrm>
            <a:off x="3302624" y="3584448"/>
            <a:ext cx="5586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err="1">
                <a:latin typeface="+mj-ea"/>
                <a:ea typeface="+mj-ea"/>
              </a:rPr>
              <a:t>javascript</a:t>
            </a:r>
            <a:r>
              <a:rPr lang="en-US" altLang="ko-KR" sz="5400" dirty="0">
                <a:latin typeface="+mj-ea"/>
                <a:ea typeface="+mj-ea"/>
              </a:rPr>
              <a:t> != java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173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214282" y="3411178"/>
            <a:ext cx="7763436" cy="20214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class </a:t>
            </a:r>
            <a:r>
              <a:rPr lang="en-US" dirty="0" err="1">
                <a:solidFill>
                  <a:srgbClr val="6F42C1"/>
                </a:solidFill>
              </a:rPr>
              <a:t>CommentAdd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CreateView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model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00"/>
                </a:solidFill>
              </a:rPr>
              <a:t>Comment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fields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>
                <a:solidFill>
                  <a:srgbClr val="032F62"/>
                </a:solidFill>
              </a:rPr>
              <a:t>'writer'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32F62"/>
                </a:solidFill>
              </a:rPr>
              <a:t>'content'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32F62"/>
                </a:solidFill>
              </a:rPr>
              <a:t>'post'</a:t>
            </a:r>
            <a:r>
              <a:rPr lang="en-US" dirty="0">
                <a:solidFill>
                  <a:srgbClr val="000000"/>
                </a:solidFill>
              </a:rPr>
              <a:t>]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D73A49"/>
                </a:solidFill>
              </a:rPr>
              <a:t>def </a:t>
            </a:r>
            <a:r>
              <a:rPr lang="en-US" dirty="0" err="1">
                <a:solidFill>
                  <a:srgbClr val="6F42C1"/>
                </a:solidFill>
              </a:rPr>
              <a:t>get_success_url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return </a:t>
            </a:r>
            <a:r>
              <a:rPr lang="en-US" dirty="0">
                <a:solidFill>
                  <a:srgbClr val="6F42C1"/>
                </a:solidFill>
              </a:rPr>
              <a:t>reverse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</a:t>
            </a:r>
            <a:r>
              <a:rPr lang="en-US" dirty="0" err="1">
                <a:solidFill>
                  <a:srgbClr val="032F62"/>
                </a:solidFill>
              </a:rPr>
              <a:t>blog:post_detail</a:t>
            </a:r>
            <a:r>
              <a:rPr lang="en-US" dirty="0">
                <a:solidFill>
                  <a:srgbClr val="032F62"/>
                </a:solidFill>
              </a:rPr>
              <a:t>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032F62"/>
                </a:solidFill>
              </a:rPr>
              <a:t>'slug'</a:t>
            </a:r>
            <a:r>
              <a:rPr lang="en-US" dirty="0">
                <a:solidFill>
                  <a:srgbClr val="D73A49"/>
                </a:solidFill>
              </a:rPr>
              <a:t>: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.object.post.slug</a:t>
            </a:r>
            <a:r>
              <a:rPr lang="en-US" dirty="0">
                <a:solidFill>
                  <a:srgbClr val="000000"/>
                </a:solidFill>
              </a:rPr>
              <a:t>})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710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2527738" y="3190511"/>
            <a:ext cx="7136524" cy="2462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addEventListener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DOMContentLoaded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function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innerText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Hello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World!'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6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3962400" y="3917066"/>
            <a:ext cx="4267200" cy="100965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DOMContentLoaded</a:t>
            </a:r>
            <a:endParaRPr kumimoji="0" lang="ko-KR" altLang="ko-K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86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4971393" y="2096148"/>
            <a:ext cx="2249214" cy="7731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</a:t>
            </a:r>
            <a:endParaRPr kumimoji="0" lang="ko-KR" altLang="ko-K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DOM | PoiemaWeb">
            <a:extLst>
              <a:ext uri="{FF2B5EF4-FFF2-40B4-BE49-F238E27FC236}">
                <a16:creationId xmlns:a16="http://schemas.microsoft.com/office/drawing/2014/main" id="{1D5E3042-1F15-43AF-8165-3E065E9A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557" y="3148950"/>
            <a:ext cx="5472888" cy="30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91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4971393" y="2096148"/>
            <a:ext cx="2249214" cy="7731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</a:t>
            </a:r>
            <a:endParaRPr kumimoji="0" lang="ko-KR" altLang="ko-K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BD80FF-60D7-9FA7-5F8F-717C1DAED4EC}"/>
              </a:ext>
            </a:extLst>
          </p:cNvPr>
          <p:cNvSpPr/>
          <p:nvPr/>
        </p:nvSpPr>
        <p:spPr>
          <a:xfrm>
            <a:off x="2527738" y="3429000"/>
            <a:ext cx="7136524" cy="2462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innerText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Hello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World!'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1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4971393" y="2096148"/>
            <a:ext cx="2249214" cy="7731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</a:t>
            </a:r>
            <a:endParaRPr kumimoji="0" lang="ko-KR" altLang="ko-K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BD80FF-60D7-9FA7-5F8F-717C1DAED4EC}"/>
              </a:ext>
            </a:extLst>
          </p:cNvPr>
          <p:cNvSpPr/>
          <p:nvPr/>
        </p:nvSpPr>
        <p:spPr>
          <a:xfrm>
            <a:off x="2527738" y="4078734"/>
            <a:ext cx="7136524" cy="11633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innerText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Hello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World!'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F4B14-C192-3432-81FB-F016BCB8EEE5}"/>
              </a:ext>
            </a:extLst>
          </p:cNvPr>
          <p:cNvSpPr txBox="1"/>
          <p:nvPr/>
        </p:nvSpPr>
        <p:spPr>
          <a:xfrm>
            <a:off x="5572459" y="5653279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로드 중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07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4971393" y="2096148"/>
            <a:ext cx="2249214" cy="7731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</a:t>
            </a:r>
            <a:endParaRPr kumimoji="0" lang="ko-KR" altLang="ko-K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BD80FF-60D7-9FA7-5F8F-717C1DAED4EC}"/>
              </a:ext>
            </a:extLst>
          </p:cNvPr>
          <p:cNvSpPr/>
          <p:nvPr/>
        </p:nvSpPr>
        <p:spPr>
          <a:xfrm>
            <a:off x="2527738" y="3429000"/>
            <a:ext cx="7136524" cy="2462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addEventListener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DOMContentLoaded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function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innerText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Hello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World!'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30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2527738" y="3190511"/>
            <a:ext cx="7136524" cy="2462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addEventListener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DOMContentLoaded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function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innerText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2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2527738" y="3190511"/>
            <a:ext cx="7136524" cy="2462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addEventListener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DOMContentLoaded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function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elem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elem.innerText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3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2393731" y="2511003"/>
            <a:ext cx="7404538" cy="38217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style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test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background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red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style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addEventListener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DOMContentLoaded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function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elem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elem.innerText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Hello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World!'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elem.classList.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test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27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2393731" y="2182859"/>
            <a:ext cx="7404538" cy="44780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addEventListener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DOMContentLoaded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function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elem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querySelector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ul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of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elem.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querySelectorAll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li.innerText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hi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ul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ul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0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214282" y="3411178"/>
            <a:ext cx="7763436" cy="20214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form </a:t>
            </a:r>
            <a:r>
              <a:rPr lang="en-US" dirty="0">
                <a:solidFill>
                  <a:srgbClr val="6F42C1"/>
                </a:solidFill>
              </a:rPr>
              <a:t>action</a:t>
            </a:r>
            <a:r>
              <a:rPr lang="en-US" dirty="0">
                <a:solidFill>
                  <a:srgbClr val="032F62"/>
                </a:solidFill>
              </a:rPr>
              <a:t>="{% </a:t>
            </a:r>
            <a:r>
              <a:rPr lang="en-US" dirty="0" err="1">
                <a:solidFill>
                  <a:srgbClr val="032F62"/>
                </a:solidFill>
              </a:rPr>
              <a:t>url</a:t>
            </a:r>
            <a:r>
              <a:rPr lang="en-US" dirty="0">
                <a:solidFill>
                  <a:srgbClr val="032F62"/>
                </a:solidFill>
              </a:rPr>
              <a:t> '</a:t>
            </a:r>
            <a:r>
              <a:rPr lang="en-US" dirty="0" err="1">
                <a:solidFill>
                  <a:srgbClr val="032F62"/>
                </a:solidFill>
              </a:rPr>
              <a:t>blog:comment</a:t>
            </a:r>
            <a:r>
              <a:rPr lang="en-US" dirty="0">
                <a:solidFill>
                  <a:srgbClr val="032F62"/>
                </a:solidFill>
              </a:rPr>
              <a:t>' %}" </a:t>
            </a:r>
            <a:r>
              <a:rPr lang="en-US" dirty="0">
                <a:solidFill>
                  <a:srgbClr val="6F42C1"/>
                </a:solidFill>
              </a:rPr>
              <a:t>method</a:t>
            </a:r>
            <a:r>
              <a:rPr lang="en-US" dirty="0">
                <a:solidFill>
                  <a:srgbClr val="032F62"/>
                </a:solidFill>
              </a:rPr>
              <a:t>="post"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    </a:t>
            </a:r>
            <a:r>
              <a:rPr lang="en-US" dirty="0">
                <a:solidFill>
                  <a:srgbClr val="000000"/>
                </a:solidFill>
              </a:rPr>
              <a:t>{% </a:t>
            </a:r>
            <a:r>
              <a:rPr lang="en-US" dirty="0" err="1">
                <a:solidFill>
                  <a:srgbClr val="000000"/>
                </a:solidFill>
              </a:rPr>
              <a:t>csrf_token</a:t>
            </a:r>
            <a:r>
              <a:rPr lang="en-US" dirty="0">
                <a:solidFill>
                  <a:srgbClr val="000000"/>
                </a:solidFill>
              </a:rPr>
              <a:t> %}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    </a:t>
            </a: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="hidden"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="post"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="{{post.id}}"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   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="text"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="writer" </a:t>
            </a:r>
            <a:r>
              <a:rPr lang="en-US" dirty="0">
                <a:solidFill>
                  <a:srgbClr val="6F42C1"/>
                </a:solidFill>
              </a:rPr>
              <a:t>placeholder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/>
              </a:rPr>
              <a:t>작성자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&gt;</a:t>
            </a:r>
            <a:br>
              <a:rPr lang="en-US" altLang="ko-KR" dirty="0">
                <a:solidFill>
                  <a:srgbClr val="D73A49"/>
                </a:solidFill>
              </a:rPr>
            </a:br>
            <a:r>
              <a:rPr lang="en-US" altLang="ko-KR" dirty="0">
                <a:solidFill>
                  <a:srgbClr val="D73A49"/>
                </a:solidFill>
              </a:rPr>
              <a:t>    &lt;</a:t>
            </a:r>
            <a:r>
              <a:rPr lang="en-US" dirty="0" err="1">
                <a:solidFill>
                  <a:srgbClr val="22863A"/>
                </a:solidFill>
              </a:rPr>
              <a:t>textarea</a:t>
            </a:r>
            <a:r>
              <a:rPr lang="en-US" dirty="0">
                <a:solidFill>
                  <a:srgbClr val="22863A"/>
                </a:solidFill>
              </a:rPr>
              <a:t>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="content" </a:t>
            </a:r>
            <a:r>
              <a:rPr lang="en-US" dirty="0">
                <a:solidFill>
                  <a:srgbClr val="6F42C1"/>
                </a:solidFill>
              </a:rPr>
              <a:t>placeholder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/>
              </a:rPr>
              <a:t>내용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&gt;&lt;/</a:t>
            </a:r>
            <a:r>
              <a:rPr lang="en-US" dirty="0" err="1">
                <a:solidFill>
                  <a:srgbClr val="22863A"/>
                </a:solidFill>
              </a:rPr>
              <a:t>textarea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   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="submit"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/>
              </a:rPr>
              <a:t>댓글작성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&gt;</a:t>
            </a:r>
            <a:br>
              <a:rPr lang="en-US" altLang="ko-KR" dirty="0">
                <a:solidFill>
                  <a:srgbClr val="D73A49"/>
                </a:solidFill>
              </a:rPr>
            </a:b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form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post_detail.html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02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2F54F6-6256-95A8-C8E7-9F025F8845D0}"/>
              </a:ext>
            </a:extLst>
          </p:cNvPr>
          <p:cNvSpPr/>
          <p:nvPr/>
        </p:nvSpPr>
        <p:spPr>
          <a:xfrm>
            <a:off x="2393731" y="2647942"/>
            <a:ext cx="7404538" cy="35479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addEventListener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DOMContentLoaded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function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elem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querySelector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ul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0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4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++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createElement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li.innerText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item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elem.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appendChild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ul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ul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7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945524" y="4082604"/>
            <a:ext cx="6300952" cy="6785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path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search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views.PostSearch.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as_view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index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),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789032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helloworld/blog/urls.py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82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3252952" y="2608528"/>
            <a:ext cx="5686096" cy="36267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PostSearch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template_name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post_search.html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context_object_name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paginate_by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get_queryset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super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get_queryset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kwargs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.request.GET.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filter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__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contains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qs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789032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helloworld/blog/views.py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93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598683" y="3294328"/>
            <a:ext cx="6994634" cy="22551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post.get_absolute_url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post.description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847720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helloworld/blog/templates/blog/post_search.html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210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385848" y="3105142"/>
            <a:ext cx="7420304" cy="26335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div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post.get_absolute_url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post.description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div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847720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helloworld/blog/templates/blog/post_list.html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486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597572" y="2994783"/>
            <a:ext cx="8996856" cy="28542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addEventListener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DOMContentLoaded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function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let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search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search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search.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addEventListener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input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function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 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fetch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search?q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='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+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search.value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then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=&gt;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res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then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html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document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innerHTML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html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})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847720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helloworld/blog/templates/blog/post_list.html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47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pic>
        <p:nvPicPr>
          <p:cNvPr id="26626" name="Picture 2" descr="Node.js/javascript Developers - Imgur">
            <a:extLst>
              <a:ext uri="{FF2B5EF4-FFF2-40B4-BE49-F238E27FC236}">
                <a16:creationId xmlns:a16="http://schemas.microsoft.com/office/drawing/2014/main" id="{05F175A9-CA36-6323-F8FE-1BE71314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80" y="3129748"/>
            <a:ext cx="3302745" cy="215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WebGL - Wikipedia">
            <a:extLst>
              <a:ext uri="{FF2B5EF4-FFF2-40B4-BE49-F238E27FC236}">
                <a16:creationId xmlns:a16="http://schemas.microsoft.com/office/drawing/2014/main" id="{0AB03038-E717-C9BC-D294-92B7CAD3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3337527"/>
            <a:ext cx="33051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WebAssembly - Wikipedia">
            <a:extLst>
              <a:ext uri="{FF2B5EF4-FFF2-40B4-BE49-F238E27FC236}">
                <a16:creationId xmlns:a16="http://schemas.microsoft.com/office/drawing/2014/main" id="{DA6E4056-CCC5-EDB0-60B2-F00C7A40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445" y="3090041"/>
            <a:ext cx="1876096" cy="187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88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2402528" y="3584448"/>
            <a:ext cx="7386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j-ea"/>
                <a:ea typeface="+mj-ea"/>
              </a:rPr>
              <a:t>https://learnjs.vlpt.us/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691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4015149" y="3584448"/>
            <a:ext cx="4161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커뮤니티 구현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90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5C7006-13DD-3185-CA55-45F110308C00}"/>
              </a:ext>
            </a:extLst>
          </p:cNvPr>
          <p:cNvSpPr/>
          <p:nvPr/>
        </p:nvSpPr>
        <p:spPr>
          <a:xfrm>
            <a:off x="1062500" y="2229875"/>
            <a:ext cx="10066999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!!r">
            <a:extLst>
              <a:ext uri="{FF2B5EF4-FFF2-40B4-BE49-F238E27FC236}">
                <a16:creationId xmlns:a16="http://schemas.microsoft.com/office/drawing/2014/main" id="{AB1801B8-3422-A0A7-5276-EB21E669939C}"/>
              </a:ext>
            </a:extLst>
          </p:cNvPr>
          <p:cNvSpPr/>
          <p:nvPr/>
        </p:nvSpPr>
        <p:spPr>
          <a:xfrm>
            <a:off x="6546557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content</a:t>
            </a: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TextField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내용</a:t>
            </a:r>
          </a:p>
        </p:txBody>
      </p:sp>
      <p:sp>
        <p:nvSpPr>
          <p:cNvPr id="9" name="!!t">
            <a:extLst>
              <a:ext uri="{FF2B5EF4-FFF2-40B4-BE49-F238E27FC236}">
                <a16:creationId xmlns:a16="http://schemas.microsoft.com/office/drawing/2014/main" id="{B61045F4-36BC-FC3C-1E3A-4AEFA9171E10}"/>
              </a:ext>
            </a:extLst>
          </p:cNvPr>
          <p:cNvSpPr/>
          <p:nvPr/>
        </p:nvSpPr>
        <p:spPr>
          <a:xfrm>
            <a:off x="6546557" y="410168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create_dt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dateTimeField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작성일자</a:t>
            </a:r>
          </a:p>
        </p:txBody>
      </p:sp>
      <p:sp>
        <p:nvSpPr>
          <p:cNvPr id="11" name="!!y">
            <a:extLst>
              <a:ext uri="{FF2B5EF4-FFF2-40B4-BE49-F238E27FC236}">
                <a16:creationId xmlns:a16="http://schemas.microsoft.com/office/drawing/2014/main" id="{B3A16E68-0103-3834-57CD-EF77E4169FA2}"/>
              </a:ext>
            </a:extLst>
          </p:cNvPr>
          <p:cNvSpPr/>
          <p:nvPr/>
        </p:nvSpPr>
        <p:spPr>
          <a:xfrm>
            <a:off x="6546557" y="5018550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modify_dt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dateTimeField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수정일자</a:t>
            </a:r>
          </a:p>
        </p:txBody>
      </p:sp>
      <p:sp>
        <p:nvSpPr>
          <p:cNvPr id="13" name="!!r">
            <a:extLst>
              <a:ext uri="{FF2B5EF4-FFF2-40B4-BE49-F238E27FC236}">
                <a16:creationId xmlns:a16="http://schemas.microsoft.com/office/drawing/2014/main" id="{7574BFD9-66E3-21FE-99FE-7694132E9A15}"/>
              </a:ext>
            </a:extLst>
          </p:cNvPr>
          <p:cNvSpPr/>
          <p:nvPr/>
        </p:nvSpPr>
        <p:spPr>
          <a:xfrm>
            <a:off x="1856349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!!t">
            <a:extLst>
              <a:ext uri="{FF2B5EF4-FFF2-40B4-BE49-F238E27FC236}">
                <a16:creationId xmlns:a16="http://schemas.microsoft.com/office/drawing/2014/main" id="{937A09F0-C41E-7665-D549-6F11D68B58AD}"/>
              </a:ext>
            </a:extLst>
          </p:cNvPr>
          <p:cNvSpPr/>
          <p:nvPr/>
        </p:nvSpPr>
        <p:spPr>
          <a:xfrm>
            <a:off x="1856349" y="410168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title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varchar(50),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제목</a:t>
            </a:r>
          </a:p>
        </p:txBody>
      </p:sp>
      <p:sp>
        <p:nvSpPr>
          <p:cNvPr id="17" name="!!y">
            <a:extLst>
              <a:ext uri="{FF2B5EF4-FFF2-40B4-BE49-F238E27FC236}">
                <a16:creationId xmlns:a16="http://schemas.microsoft.com/office/drawing/2014/main" id="{ACAEF9C4-D796-1456-E8F1-B046D4E83273}"/>
              </a:ext>
            </a:extLst>
          </p:cNvPr>
          <p:cNvSpPr/>
          <p:nvPr/>
        </p:nvSpPr>
        <p:spPr>
          <a:xfrm>
            <a:off x="1856349" y="5018550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slug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Slug, unique,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주소</a:t>
            </a:r>
          </a:p>
        </p:txBody>
      </p:sp>
      <p:sp>
        <p:nvSpPr>
          <p:cNvPr id="19" name="!!u">
            <a:extLst>
              <a:ext uri="{FF2B5EF4-FFF2-40B4-BE49-F238E27FC236}">
                <a16:creationId xmlns:a16="http://schemas.microsoft.com/office/drawing/2014/main" id="{882E8D04-5045-3916-8EC5-C532780C0157}"/>
              </a:ext>
            </a:extLst>
          </p:cNvPr>
          <p:cNvSpPr/>
          <p:nvPr/>
        </p:nvSpPr>
        <p:spPr>
          <a:xfrm>
            <a:off x="1856349" y="5930158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description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varchar(100),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8724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localhost/blog/post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19BE-78D4-7BD0-0CF4-564C96ED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223186"/>
            <a:ext cx="5041900" cy="4191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69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871125-2A79-82B4-1735-886DFCFF79FD}"/>
              </a:ext>
            </a:extLst>
          </p:cNvPr>
          <p:cNvSpPr/>
          <p:nvPr/>
        </p:nvSpPr>
        <p:spPr>
          <a:xfrm>
            <a:off x="1062500" y="2229875"/>
            <a:ext cx="10066999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!!r">
            <a:extLst>
              <a:ext uri="{FF2B5EF4-FFF2-40B4-BE49-F238E27FC236}">
                <a16:creationId xmlns:a16="http://schemas.microsoft.com/office/drawing/2014/main" id="{A075B79F-4FE6-089C-AD6D-E68C3C6A031C}"/>
              </a:ext>
            </a:extLst>
          </p:cNvPr>
          <p:cNvSpPr/>
          <p:nvPr/>
        </p:nvSpPr>
        <p:spPr>
          <a:xfrm>
            <a:off x="6546557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content</a:t>
            </a: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TextField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내용</a:t>
            </a:r>
          </a:p>
        </p:txBody>
      </p:sp>
      <p:sp>
        <p:nvSpPr>
          <p:cNvPr id="11" name="!!t">
            <a:extLst>
              <a:ext uri="{FF2B5EF4-FFF2-40B4-BE49-F238E27FC236}">
                <a16:creationId xmlns:a16="http://schemas.microsoft.com/office/drawing/2014/main" id="{E8AFEC41-F939-4160-90E0-828A7AB3F651}"/>
              </a:ext>
            </a:extLst>
          </p:cNvPr>
          <p:cNvSpPr/>
          <p:nvPr/>
        </p:nvSpPr>
        <p:spPr>
          <a:xfrm>
            <a:off x="6546557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create_dt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dateTimeField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작성일자</a:t>
            </a:r>
          </a:p>
        </p:txBody>
      </p:sp>
      <p:sp>
        <p:nvSpPr>
          <p:cNvPr id="14" name="!!r">
            <a:extLst>
              <a:ext uri="{FF2B5EF4-FFF2-40B4-BE49-F238E27FC236}">
                <a16:creationId xmlns:a16="http://schemas.microsoft.com/office/drawing/2014/main" id="{65C0CE74-6935-8CC0-4AD6-F82B562DEE34}"/>
              </a:ext>
            </a:extLst>
          </p:cNvPr>
          <p:cNvSpPr/>
          <p:nvPr/>
        </p:nvSpPr>
        <p:spPr>
          <a:xfrm>
            <a:off x="1856349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!!t">
            <a:extLst>
              <a:ext uri="{FF2B5EF4-FFF2-40B4-BE49-F238E27FC236}">
                <a16:creationId xmlns:a16="http://schemas.microsoft.com/office/drawing/2014/main" id="{06B2D1E6-9833-6077-7DDB-436E53FB8EB4}"/>
              </a:ext>
            </a:extLst>
          </p:cNvPr>
          <p:cNvSpPr/>
          <p:nvPr/>
        </p:nvSpPr>
        <p:spPr>
          <a:xfrm>
            <a:off x="1856349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Post(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Foerign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 Key),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달린 글</a:t>
            </a:r>
          </a:p>
        </p:txBody>
      </p:sp>
      <p:sp>
        <p:nvSpPr>
          <p:cNvPr id="22" name="!!y">
            <a:extLst>
              <a:ext uri="{FF2B5EF4-FFF2-40B4-BE49-F238E27FC236}">
                <a16:creationId xmlns:a16="http://schemas.microsoft.com/office/drawing/2014/main" id="{F4AD5003-F231-52BA-1ACC-FEAA47EBB255}"/>
              </a:ext>
            </a:extLst>
          </p:cNvPr>
          <p:cNvSpPr/>
          <p:nvPr/>
        </p:nvSpPr>
        <p:spPr>
          <a:xfrm>
            <a:off x="1856349" y="531162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writer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varchar(50),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작성자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AA8D5B-9084-E900-B93E-FC5EF9460AE8}"/>
              </a:ext>
            </a:extLst>
          </p:cNvPr>
          <p:cNvSpPr/>
          <p:nvPr/>
        </p:nvSpPr>
        <p:spPr>
          <a:xfrm>
            <a:off x="3518373" y="1126929"/>
            <a:ext cx="1731545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4017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871125-2A79-82B4-1735-886DFCFF79FD}"/>
              </a:ext>
            </a:extLst>
          </p:cNvPr>
          <p:cNvSpPr/>
          <p:nvPr/>
        </p:nvSpPr>
        <p:spPr>
          <a:xfrm>
            <a:off x="1062500" y="2229875"/>
            <a:ext cx="4888983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Account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4" name="!!r">
            <a:extLst>
              <a:ext uri="{FF2B5EF4-FFF2-40B4-BE49-F238E27FC236}">
                <a16:creationId xmlns:a16="http://schemas.microsoft.com/office/drawing/2014/main" id="{65C0CE74-6935-8CC0-4AD6-F82B562DEE34}"/>
              </a:ext>
            </a:extLst>
          </p:cNvPr>
          <p:cNvSpPr/>
          <p:nvPr/>
        </p:nvSpPr>
        <p:spPr>
          <a:xfrm>
            <a:off x="1570193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!!t">
            <a:extLst>
              <a:ext uri="{FF2B5EF4-FFF2-40B4-BE49-F238E27FC236}">
                <a16:creationId xmlns:a16="http://schemas.microsoft.com/office/drawing/2014/main" id="{06B2D1E6-9833-6077-7DDB-436E53FB8EB4}"/>
              </a:ext>
            </a:extLst>
          </p:cNvPr>
          <p:cNvSpPr/>
          <p:nvPr/>
        </p:nvSpPr>
        <p:spPr>
          <a:xfrm>
            <a:off x="1570193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2" name="!!y">
            <a:extLst>
              <a:ext uri="{FF2B5EF4-FFF2-40B4-BE49-F238E27FC236}">
                <a16:creationId xmlns:a16="http://schemas.microsoft.com/office/drawing/2014/main" id="{F4AD5003-F231-52BA-1ACC-FEAA47EBB255}"/>
              </a:ext>
            </a:extLst>
          </p:cNvPr>
          <p:cNvSpPr/>
          <p:nvPr/>
        </p:nvSpPr>
        <p:spPr>
          <a:xfrm>
            <a:off x="1570193" y="531162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AA8D5B-9084-E900-B93E-FC5EF9460AE8}"/>
              </a:ext>
            </a:extLst>
          </p:cNvPr>
          <p:cNvSpPr/>
          <p:nvPr/>
        </p:nvSpPr>
        <p:spPr>
          <a:xfrm>
            <a:off x="3518373" y="1126929"/>
            <a:ext cx="1731545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B08607-FE75-D9CC-00C1-565794EF260E}"/>
              </a:ext>
            </a:extLst>
          </p:cNvPr>
          <p:cNvSpPr/>
          <p:nvPr/>
        </p:nvSpPr>
        <p:spPr>
          <a:xfrm>
            <a:off x="5651938" y="1126929"/>
            <a:ext cx="2199290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C7D96E-46F3-0335-82DA-F495AF20E4B0}"/>
              </a:ext>
            </a:extLst>
          </p:cNvPr>
          <p:cNvSpPr/>
          <p:nvPr/>
        </p:nvSpPr>
        <p:spPr>
          <a:xfrm>
            <a:off x="6572549" y="2229875"/>
            <a:ext cx="4888983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Board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" name="!!r">
            <a:extLst>
              <a:ext uri="{FF2B5EF4-FFF2-40B4-BE49-F238E27FC236}">
                <a16:creationId xmlns:a16="http://schemas.microsoft.com/office/drawing/2014/main" id="{9816C955-2942-F123-6683-C2ACD6684189}"/>
              </a:ext>
            </a:extLst>
          </p:cNvPr>
          <p:cNvSpPr/>
          <p:nvPr/>
        </p:nvSpPr>
        <p:spPr>
          <a:xfrm>
            <a:off x="7080242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8" name="!!t">
            <a:extLst>
              <a:ext uri="{FF2B5EF4-FFF2-40B4-BE49-F238E27FC236}">
                <a16:creationId xmlns:a16="http://schemas.microsoft.com/office/drawing/2014/main" id="{F6261EF9-FE08-476F-CCDE-BCE04EE8153B}"/>
              </a:ext>
            </a:extLst>
          </p:cNvPr>
          <p:cNvSpPr/>
          <p:nvPr/>
        </p:nvSpPr>
        <p:spPr>
          <a:xfrm>
            <a:off x="7080242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!!y">
            <a:extLst>
              <a:ext uri="{FF2B5EF4-FFF2-40B4-BE49-F238E27FC236}">
                <a16:creationId xmlns:a16="http://schemas.microsoft.com/office/drawing/2014/main" id="{00113650-AA45-C62F-A939-A71FCFA22386}"/>
              </a:ext>
            </a:extLst>
          </p:cNvPr>
          <p:cNvSpPr/>
          <p:nvPr/>
        </p:nvSpPr>
        <p:spPr>
          <a:xfrm>
            <a:off x="7080242" y="531162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418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871125-2A79-82B4-1735-886DFCFF79FD}"/>
              </a:ext>
            </a:extLst>
          </p:cNvPr>
          <p:cNvSpPr/>
          <p:nvPr/>
        </p:nvSpPr>
        <p:spPr>
          <a:xfrm>
            <a:off x="8175462" y="1126929"/>
            <a:ext cx="2048476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Account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AA8D5B-9084-E900-B93E-FC5EF9460AE8}"/>
              </a:ext>
            </a:extLst>
          </p:cNvPr>
          <p:cNvSpPr/>
          <p:nvPr/>
        </p:nvSpPr>
        <p:spPr>
          <a:xfrm>
            <a:off x="3518373" y="1126929"/>
            <a:ext cx="1731545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B08607-FE75-D9CC-00C1-565794EF260E}"/>
              </a:ext>
            </a:extLst>
          </p:cNvPr>
          <p:cNvSpPr/>
          <p:nvPr/>
        </p:nvSpPr>
        <p:spPr>
          <a:xfrm>
            <a:off x="5651938" y="1126929"/>
            <a:ext cx="2199290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C7D96E-46F3-0335-82DA-F495AF20E4B0}"/>
              </a:ext>
            </a:extLst>
          </p:cNvPr>
          <p:cNvSpPr/>
          <p:nvPr/>
        </p:nvSpPr>
        <p:spPr>
          <a:xfrm>
            <a:off x="10452536" y="1126929"/>
            <a:ext cx="1588191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Board</a:t>
            </a:r>
          </a:p>
        </p:txBody>
      </p:sp>
      <p:pic>
        <p:nvPicPr>
          <p:cNvPr id="7170" name="Picture 2" descr="에브리타임 - Overview - Apple App Store - South Korea">
            <a:extLst>
              <a:ext uri="{FF2B5EF4-FFF2-40B4-BE49-F238E27FC236}">
                <a16:creationId xmlns:a16="http://schemas.microsoft.com/office/drawing/2014/main" id="{AAD38973-2E5F-65B2-95C7-1733CF133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2"/>
          <a:stretch/>
        </p:blipFill>
        <p:spPr bwMode="auto">
          <a:xfrm>
            <a:off x="4945088" y="2341179"/>
            <a:ext cx="2301824" cy="40596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9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871125-2A79-82B4-1735-886DFCFF79FD}"/>
              </a:ext>
            </a:extLst>
          </p:cNvPr>
          <p:cNvSpPr/>
          <p:nvPr/>
        </p:nvSpPr>
        <p:spPr>
          <a:xfrm>
            <a:off x="8175462" y="1126929"/>
            <a:ext cx="2048476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Account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AA8D5B-9084-E900-B93E-FC5EF9460AE8}"/>
              </a:ext>
            </a:extLst>
          </p:cNvPr>
          <p:cNvSpPr/>
          <p:nvPr/>
        </p:nvSpPr>
        <p:spPr>
          <a:xfrm>
            <a:off x="3518373" y="1126929"/>
            <a:ext cx="1731545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B08607-FE75-D9CC-00C1-565794EF260E}"/>
              </a:ext>
            </a:extLst>
          </p:cNvPr>
          <p:cNvSpPr/>
          <p:nvPr/>
        </p:nvSpPr>
        <p:spPr>
          <a:xfrm>
            <a:off x="5651938" y="1126929"/>
            <a:ext cx="2199290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C7D96E-46F3-0335-82DA-F495AF20E4B0}"/>
              </a:ext>
            </a:extLst>
          </p:cNvPr>
          <p:cNvSpPr/>
          <p:nvPr/>
        </p:nvSpPr>
        <p:spPr>
          <a:xfrm>
            <a:off x="10452536" y="1126929"/>
            <a:ext cx="1588191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Board</a:t>
            </a:r>
          </a:p>
        </p:txBody>
      </p:sp>
      <p:pic>
        <p:nvPicPr>
          <p:cNvPr id="7170" name="Picture 2" descr="에브리타임 - Overview - Apple App Store - South Korea">
            <a:extLst>
              <a:ext uri="{FF2B5EF4-FFF2-40B4-BE49-F238E27FC236}">
                <a16:creationId xmlns:a16="http://schemas.microsoft.com/office/drawing/2014/main" id="{AAD38973-2E5F-65B2-95C7-1733CF133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91" b="18512"/>
          <a:stretch/>
        </p:blipFill>
        <p:spPr bwMode="auto">
          <a:xfrm>
            <a:off x="2883452" y="2790498"/>
            <a:ext cx="6425096" cy="25303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08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871125-2A79-82B4-1735-886DFCFF79FD}"/>
              </a:ext>
            </a:extLst>
          </p:cNvPr>
          <p:cNvSpPr/>
          <p:nvPr/>
        </p:nvSpPr>
        <p:spPr>
          <a:xfrm>
            <a:off x="1411012" y="4942184"/>
            <a:ext cx="2048476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Account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AA8D5B-9084-E900-B93E-FC5EF9460AE8}"/>
              </a:ext>
            </a:extLst>
          </p:cNvPr>
          <p:cNvSpPr/>
          <p:nvPr/>
        </p:nvSpPr>
        <p:spPr>
          <a:xfrm>
            <a:off x="5340569" y="3966884"/>
            <a:ext cx="1731545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B08607-FE75-D9CC-00C1-565794EF260E}"/>
              </a:ext>
            </a:extLst>
          </p:cNvPr>
          <p:cNvSpPr/>
          <p:nvPr/>
        </p:nvSpPr>
        <p:spPr>
          <a:xfrm>
            <a:off x="8731470" y="3966884"/>
            <a:ext cx="2199290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C7D96E-46F3-0335-82DA-F495AF20E4B0}"/>
              </a:ext>
            </a:extLst>
          </p:cNvPr>
          <p:cNvSpPr/>
          <p:nvPr/>
        </p:nvSpPr>
        <p:spPr>
          <a:xfrm>
            <a:off x="1411012" y="3231625"/>
            <a:ext cx="1588191" cy="8265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Board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02BC7AE-36C9-9C7C-4323-6DF46F6C060C}"/>
              </a:ext>
            </a:extLst>
          </p:cNvPr>
          <p:cNvSpPr/>
          <p:nvPr/>
        </p:nvSpPr>
        <p:spPr>
          <a:xfrm rot="11943228">
            <a:off x="3163482" y="3765064"/>
            <a:ext cx="212083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BC435A4-5196-7FAA-5738-D962CDE87C83}"/>
              </a:ext>
            </a:extLst>
          </p:cNvPr>
          <p:cNvSpPr/>
          <p:nvPr/>
        </p:nvSpPr>
        <p:spPr>
          <a:xfrm rot="9464358">
            <a:off x="3462856" y="4820978"/>
            <a:ext cx="1786156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417EB1C-F2EB-DDB0-9AC9-324DA209848F}"/>
              </a:ext>
            </a:extLst>
          </p:cNvPr>
          <p:cNvSpPr/>
          <p:nvPr/>
        </p:nvSpPr>
        <p:spPr>
          <a:xfrm rot="10800000">
            <a:off x="7184785" y="4195537"/>
            <a:ext cx="143401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E3316FA-6A49-1438-5B88-FEC85EAE92FF}"/>
              </a:ext>
            </a:extLst>
          </p:cNvPr>
          <p:cNvSpPr/>
          <p:nvPr/>
        </p:nvSpPr>
        <p:spPr>
          <a:xfrm rot="10475133">
            <a:off x="3520887" y="4911222"/>
            <a:ext cx="514089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33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871125-2A79-82B4-1735-886DFCFF79FD}"/>
              </a:ext>
            </a:extLst>
          </p:cNvPr>
          <p:cNvSpPr/>
          <p:nvPr/>
        </p:nvSpPr>
        <p:spPr>
          <a:xfrm>
            <a:off x="800956" y="2525724"/>
            <a:ext cx="2048476" cy="5671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Account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AA8D5B-9084-E900-B93E-FC5EF9460AE8}"/>
              </a:ext>
            </a:extLst>
          </p:cNvPr>
          <p:cNvSpPr/>
          <p:nvPr/>
        </p:nvSpPr>
        <p:spPr>
          <a:xfrm>
            <a:off x="800956" y="4292720"/>
            <a:ext cx="1731545" cy="5671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</p:txBody>
      </p:sp>
      <p:sp>
        <p:nvSpPr>
          <p:cNvPr id="9" name="!!r">
            <a:extLst>
              <a:ext uri="{FF2B5EF4-FFF2-40B4-BE49-F238E27FC236}">
                <a16:creationId xmlns:a16="http://schemas.microsoft.com/office/drawing/2014/main" id="{A40B5843-4AC3-F58D-F72B-8AEAD7DC00BA}"/>
              </a:ext>
            </a:extLst>
          </p:cNvPr>
          <p:cNvSpPr/>
          <p:nvPr/>
        </p:nvSpPr>
        <p:spPr>
          <a:xfrm>
            <a:off x="3241247" y="2491609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로그인</a:t>
            </a:r>
          </a:p>
        </p:txBody>
      </p:sp>
      <p:sp>
        <p:nvSpPr>
          <p:cNvPr id="13" name="!!r">
            <a:extLst>
              <a:ext uri="{FF2B5EF4-FFF2-40B4-BE49-F238E27FC236}">
                <a16:creationId xmlns:a16="http://schemas.microsoft.com/office/drawing/2014/main" id="{B2CA090A-E9BE-9546-18C9-6DE0C5E24A3B}"/>
              </a:ext>
            </a:extLst>
          </p:cNvPr>
          <p:cNvSpPr/>
          <p:nvPr/>
        </p:nvSpPr>
        <p:spPr>
          <a:xfrm>
            <a:off x="5425966" y="2491609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회원가입</a:t>
            </a:r>
          </a:p>
        </p:txBody>
      </p:sp>
      <p:sp>
        <p:nvSpPr>
          <p:cNvPr id="14" name="!!r">
            <a:extLst>
              <a:ext uri="{FF2B5EF4-FFF2-40B4-BE49-F238E27FC236}">
                <a16:creationId xmlns:a16="http://schemas.microsoft.com/office/drawing/2014/main" id="{C6B5707B-27A6-B537-9167-6D56A0AB7BA1}"/>
              </a:ext>
            </a:extLst>
          </p:cNvPr>
          <p:cNvSpPr/>
          <p:nvPr/>
        </p:nvSpPr>
        <p:spPr>
          <a:xfrm>
            <a:off x="2849432" y="4253571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게시글 목록</a:t>
            </a:r>
          </a:p>
        </p:txBody>
      </p:sp>
      <p:sp>
        <p:nvSpPr>
          <p:cNvPr id="15" name="!!r">
            <a:extLst>
              <a:ext uri="{FF2B5EF4-FFF2-40B4-BE49-F238E27FC236}">
                <a16:creationId xmlns:a16="http://schemas.microsoft.com/office/drawing/2014/main" id="{1F1D7A89-5AE6-C7AE-0693-E45223413DC2}"/>
              </a:ext>
            </a:extLst>
          </p:cNvPr>
          <p:cNvSpPr/>
          <p:nvPr/>
        </p:nvSpPr>
        <p:spPr>
          <a:xfrm>
            <a:off x="5170396" y="4253571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j-ea"/>
                <a:ea typeface="+mj-ea"/>
              </a:rPr>
              <a:t>게시글 보기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875D774-1D9B-38B2-9D6A-A3BCD9C4C97A}"/>
              </a:ext>
            </a:extLst>
          </p:cNvPr>
          <p:cNvSpPr/>
          <p:nvPr/>
        </p:nvSpPr>
        <p:spPr>
          <a:xfrm>
            <a:off x="800956" y="5226435"/>
            <a:ext cx="2360031" cy="5671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</p:txBody>
      </p:sp>
      <p:sp>
        <p:nvSpPr>
          <p:cNvPr id="17" name="!!r">
            <a:extLst>
              <a:ext uri="{FF2B5EF4-FFF2-40B4-BE49-F238E27FC236}">
                <a16:creationId xmlns:a16="http://schemas.microsoft.com/office/drawing/2014/main" id="{3F77FA88-03B6-FAB8-B887-F65CB2518DDE}"/>
              </a:ext>
            </a:extLst>
          </p:cNvPr>
          <p:cNvSpPr/>
          <p:nvPr/>
        </p:nvSpPr>
        <p:spPr>
          <a:xfrm>
            <a:off x="3541494" y="5153171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댓글 작성</a:t>
            </a:r>
          </a:p>
        </p:txBody>
      </p:sp>
      <p:sp>
        <p:nvSpPr>
          <p:cNvPr id="18" name="!!r">
            <a:extLst>
              <a:ext uri="{FF2B5EF4-FFF2-40B4-BE49-F238E27FC236}">
                <a16:creationId xmlns:a16="http://schemas.microsoft.com/office/drawing/2014/main" id="{5B951AD7-21B2-96E4-5D83-95BCD0C2F2F2}"/>
              </a:ext>
            </a:extLst>
          </p:cNvPr>
          <p:cNvSpPr/>
          <p:nvPr/>
        </p:nvSpPr>
        <p:spPr>
          <a:xfrm>
            <a:off x="5862458" y="5153171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댓글 삭제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09DEB4D-63A6-BCD0-7F66-B6E4603E3DCE}"/>
              </a:ext>
            </a:extLst>
          </p:cNvPr>
          <p:cNvSpPr/>
          <p:nvPr/>
        </p:nvSpPr>
        <p:spPr>
          <a:xfrm>
            <a:off x="800956" y="3388086"/>
            <a:ext cx="2048476" cy="5671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Board</a:t>
            </a:r>
          </a:p>
        </p:txBody>
      </p:sp>
      <p:sp>
        <p:nvSpPr>
          <p:cNvPr id="20" name="!!r">
            <a:extLst>
              <a:ext uri="{FF2B5EF4-FFF2-40B4-BE49-F238E27FC236}">
                <a16:creationId xmlns:a16="http://schemas.microsoft.com/office/drawing/2014/main" id="{6242103B-5EAA-2444-258B-FE38FE002408}"/>
              </a:ext>
            </a:extLst>
          </p:cNvPr>
          <p:cNvSpPr/>
          <p:nvPr/>
        </p:nvSpPr>
        <p:spPr>
          <a:xfrm>
            <a:off x="3241247" y="3353971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메인 페이지</a:t>
            </a:r>
          </a:p>
        </p:txBody>
      </p:sp>
      <p:sp>
        <p:nvSpPr>
          <p:cNvPr id="22" name="!!r">
            <a:extLst>
              <a:ext uri="{FF2B5EF4-FFF2-40B4-BE49-F238E27FC236}">
                <a16:creationId xmlns:a16="http://schemas.microsoft.com/office/drawing/2014/main" id="{3934E8A0-5B97-8DF4-0E1F-4A14F17E6C22}"/>
              </a:ext>
            </a:extLst>
          </p:cNvPr>
          <p:cNvSpPr/>
          <p:nvPr/>
        </p:nvSpPr>
        <p:spPr>
          <a:xfrm>
            <a:off x="7491360" y="4253571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j-ea"/>
                <a:ea typeface="+mj-ea"/>
              </a:rPr>
              <a:t>게시글 작성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3" name="!!r">
            <a:extLst>
              <a:ext uri="{FF2B5EF4-FFF2-40B4-BE49-F238E27FC236}">
                <a16:creationId xmlns:a16="http://schemas.microsoft.com/office/drawing/2014/main" id="{60525708-1A48-809A-1F21-D64E4D427102}"/>
              </a:ext>
            </a:extLst>
          </p:cNvPr>
          <p:cNvSpPr/>
          <p:nvPr/>
        </p:nvSpPr>
        <p:spPr>
          <a:xfrm>
            <a:off x="9812324" y="4253571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게시글 삭제</a:t>
            </a:r>
          </a:p>
        </p:txBody>
      </p:sp>
    </p:spTree>
    <p:extLst>
      <p:ext uri="{BB962C8B-B14F-4D97-AF65-F5344CB8AC3E}">
        <p14:creationId xmlns:p14="http://schemas.microsoft.com/office/powerpoint/2010/main" val="212614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!!r">
            <a:extLst>
              <a:ext uri="{FF2B5EF4-FFF2-40B4-BE49-F238E27FC236}">
                <a16:creationId xmlns:a16="http://schemas.microsoft.com/office/drawing/2014/main" id="{A40B5843-4AC3-F58D-F72B-8AEAD7DC00BA}"/>
              </a:ext>
            </a:extLst>
          </p:cNvPr>
          <p:cNvSpPr/>
          <p:nvPr/>
        </p:nvSpPr>
        <p:spPr>
          <a:xfrm>
            <a:off x="4789548" y="2964535"/>
            <a:ext cx="2612904" cy="103752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로그인</a:t>
            </a:r>
          </a:p>
        </p:txBody>
      </p:sp>
      <p:sp>
        <p:nvSpPr>
          <p:cNvPr id="17" name="!!r">
            <a:extLst>
              <a:ext uri="{FF2B5EF4-FFF2-40B4-BE49-F238E27FC236}">
                <a16:creationId xmlns:a16="http://schemas.microsoft.com/office/drawing/2014/main" id="{3F77FA88-03B6-FAB8-B887-F65CB2518DDE}"/>
              </a:ext>
            </a:extLst>
          </p:cNvPr>
          <p:cNvSpPr/>
          <p:nvPr/>
        </p:nvSpPr>
        <p:spPr>
          <a:xfrm>
            <a:off x="1632751" y="4616308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댓글 작성</a:t>
            </a:r>
          </a:p>
        </p:txBody>
      </p:sp>
      <p:sp>
        <p:nvSpPr>
          <p:cNvPr id="18" name="!!r">
            <a:extLst>
              <a:ext uri="{FF2B5EF4-FFF2-40B4-BE49-F238E27FC236}">
                <a16:creationId xmlns:a16="http://schemas.microsoft.com/office/drawing/2014/main" id="{5B951AD7-21B2-96E4-5D83-95BCD0C2F2F2}"/>
              </a:ext>
            </a:extLst>
          </p:cNvPr>
          <p:cNvSpPr/>
          <p:nvPr/>
        </p:nvSpPr>
        <p:spPr>
          <a:xfrm>
            <a:off x="3953715" y="4621224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댓글 삭제</a:t>
            </a:r>
          </a:p>
        </p:txBody>
      </p:sp>
      <p:sp>
        <p:nvSpPr>
          <p:cNvPr id="22" name="!!r">
            <a:extLst>
              <a:ext uri="{FF2B5EF4-FFF2-40B4-BE49-F238E27FC236}">
                <a16:creationId xmlns:a16="http://schemas.microsoft.com/office/drawing/2014/main" id="{3934E8A0-5B97-8DF4-0E1F-4A14F17E6C22}"/>
              </a:ext>
            </a:extLst>
          </p:cNvPr>
          <p:cNvSpPr/>
          <p:nvPr/>
        </p:nvSpPr>
        <p:spPr>
          <a:xfrm>
            <a:off x="6274679" y="4616308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  <a:latin typeface="+mj-ea"/>
                <a:ea typeface="+mj-ea"/>
              </a:rPr>
              <a:t>게시글 작성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3" name="!!r">
            <a:extLst>
              <a:ext uri="{FF2B5EF4-FFF2-40B4-BE49-F238E27FC236}">
                <a16:creationId xmlns:a16="http://schemas.microsoft.com/office/drawing/2014/main" id="{60525708-1A48-809A-1F21-D64E4D427102}"/>
              </a:ext>
            </a:extLst>
          </p:cNvPr>
          <p:cNvSpPr/>
          <p:nvPr/>
        </p:nvSpPr>
        <p:spPr>
          <a:xfrm>
            <a:off x="8595643" y="4616308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게시글 삭제</a:t>
            </a:r>
          </a:p>
        </p:txBody>
      </p:sp>
    </p:spTree>
    <p:extLst>
      <p:ext uri="{BB962C8B-B14F-4D97-AF65-F5344CB8AC3E}">
        <p14:creationId xmlns:p14="http://schemas.microsoft.com/office/powerpoint/2010/main" val="345415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!!r">
            <a:extLst>
              <a:ext uri="{FF2B5EF4-FFF2-40B4-BE49-F238E27FC236}">
                <a16:creationId xmlns:a16="http://schemas.microsoft.com/office/drawing/2014/main" id="{A40B5843-4AC3-F58D-F72B-8AEAD7DC00BA}"/>
              </a:ext>
            </a:extLst>
          </p:cNvPr>
          <p:cNvSpPr/>
          <p:nvPr/>
        </p:nvSpPr>
        <p:spPr>
          <a:xfrm>
            <a:off x="4789548" y="2964535"/>
            <a:ext cx="2612904" cy="103752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본인 확인</a:t>
            </a:r>
          </a:p>
        </p:txBody>
      </p:sp>
      <p:sp>
        <p:nvSpPr>
          <p:cNvPr id="18" name="!!r">
            <a:extLst>
              <a:ext uri="{FF2B5EF4-FFF2-40B4-BE49-F238E27FC236}">
                <a16:creationId xmlns:a16="http://schemas.microsoft.com/office/drawing/2014/main" id="{5B951AD7-21B2-96E4-5D83-95BCD0C2F2F2}"/>
              </a:ext>
            </a:extLst>
          </p:cNvPr>
          <p:cNvSpPr/>
          <p:nvPr/>
        </p:nvSpPr>
        <p:spPr>
          <a:xfrm>
            <a:off x="3953715" y="4621224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댓글 삭제</a:t>
            </a:r>
          </a:p>
        </p:txBody>
      </p:sp>
      <p:sp>
        <p:nvSpPr>
          <p:cNvPr id="23" name="!!r">
            <a:extLst>
              <a:ext uri="{FF2B5EF4-FFF2-40B4-BE49-F238E27FC236}">
                <a16:creationId xmlns:a16="http://schemas.microsoft.com/office/drawing/2014/main" id="{60525708-1A48-809A-1F21-D64E4D427102}"/>
              </a:ext>
            </a:extLst>
          </p:cNvPr>
          <p:cNvSpPr/>
          <p:nvPr/>
        </p:nvSpPr>
        <p:spPr>
          <a:xfrm>
            <a:off x="6189811" y="4616308"/>
            <a:ext cx="2048476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게시글 삭제</a:t>
            </a:r>
          </a:p>
        </p:txBody>
      </p:sp>
    </p:spTree>
    <p:extLst>
      <p:ext uri="{BB962C8B-B14F-4D97-AF65-F5344CB8AC3E}">
        <p14:creationId xmlns:p14="http://schemas.microsoft.com/office/powerpoint/2010/main" val="125594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2578863" y="3584448"/>
            <a:ext cx="7034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함수형 뷰 </a:t>
            </a:r>
            <a:r>
              <a:rPr lang="en-US" altLang="ko-KR" sz="5400" dirty="0">
                <a:latin typeface="+mj-ea"/>
                <a:ea typeface="+mj-ea"/>
              </a:rPr>
              <a:t>vs </a:t>
            </a:r>
            <a:r>
              <a:rPr lang="ko-KR" altLang="en-US" sz="5400" dirty="0">
                <a:latin typeface="+mj-ea"/>
                <a:ea typeface="+mj-ea"/>
              </a:rPr>
              <a:t>클래스형 뷰</a:t>
            </a:r>
          </a:p>
        </p:txBody>
      </p:sp>
    </p:spTree>
    <p:extLst>
      <p:ext uri="{BB962C8B-B14F-4D97-AF65-F5344CB8AC3E}">
        <p14:creationId xmlns:p14="http://schemas.microsoft.com/office/powerpoint/2010/main" val="243071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Goodbye</a:t>
            </a:r>
            <a:r>
              <a:rPr lang="ko-KR" altLang="en-US" dirty="0"/>
              <a:t> </a:t>
            </a:r>
            <a:r>
              <a:rPr lang="en-US" altLang="ko-KR" dirty="0"/>
              <a:t>World!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1021546" y="3690246"/>
            <a:ext cx="10148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+mj-ea"/>
                <a:ea typeface="+mj-ea"/>
              </a:rPr>
              <a:t>https://github.com/HancomAC/django</a:t>
            </a:r>
            <a:endParaRPr lang="ko-KR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983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527313" y="3411178"/>
            <a:ext cx="9137374" cy="20214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from </a:t>
            </a:r>
            <a:r>
              <a:rPr lang="en-US" dirty="0" err="1">
                <a:solidFill>
                  <a:srgbClr val="000000"/>
                </a:solidFill>
              </a:rPr>
              <a:t>django.utils.text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D73A49"/>
                </a:solidFill>
              </a:rPr>
              <a:t>import </a:t>
            </a:r>
            <a:r>
              <a:rPr lang="en-US" dirty="0" err="1">
                <a:solidFill>
                  <a:srgbClr val="000000"/>
                </a:solidFill>
              </a:rPr>
              <a:t>slugify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class </a:t>
            </a:r>
            <a:r>
              <a:rPr lang="en-US" dirty="0">
                <a:solidFill>
                  <a:srgbClr val="000000"/>
                </a:solidFill>
              </a:rPr>
              <a:t>Post(</a:t>
            </a:r>
            <a:r>
              <a:rPr lang="en-US" dirty="0" err="1">
                <a:solidFill>
                  <a:srgbClr val="000000"/>
                </a:solidFill>
              </a:rPr>
              <a:t>models.Model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</a:p>
          <a:p>
            <a:pPr lvl="0"/>
            <a:r>
              <a:rPr lang="en-US" dirty="0">
                <a:solidFill>
                  <a:srgbClr val="D73A49"/>
                </a:solidFill>
              </a:rPr>
              <a:t>    def </a:t>
            </a:r>
            <a:r>
              <a:rPr lang="en-US" dirty="0">
                <a:solidFill>
                  <a:srgbClr val="6F42C1"/>
                </a:solidFill>
              </a:rPr>
              <a:t>save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force_insert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5CC5"/>
                </a:solidFill>
              </a:rPr>
              <a:t>False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force_update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5CC5"/>
                </a:solidFill>
              </a:rPr>
              <a:t>False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E36209"/>
                </a:solidFill>
              </a:rPr>
              <a:t>using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5CC5"/>
                </a:solidFill>
              </a:rPr>
              <a:t>None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update_fields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5CC5"/>
                </a:solidFill>
              </a:rPr>
              <a:t>None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.slug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 err="1">
                <a:solidFill>
                  <a:srgbClr val="6F42C1"/>
                </a:solidFill>
              </a:rPr>
              <a:t>slugify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.title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allow_unicode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5CC5"/>
                </a:solidFill>
              </a:rPr>
              <a:t>True</a:t>
            </a:r>
            <a:r>
              <a:rPr lang="en-US" dirty="0">
                <a:solidFill>
                  <a:srgbClr val="000000"/>
                </a:solidFill>
              </a:rPr>
              <a:t>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>
                <a:solidFill>
                  <a:srgbClr val="6F42C1"/>
                </a:solidFill>
              </a:rPr>
              <a:t>super</a:t>
            </a:r>
            <a:r>
              <a:rPr lang="en-US" dirty="0">
                <a:solidFill>
                  <a:srgbClr val="000000"/>
                </a:solidFill>
              </a:rPr>
              <a:t>().</a:t>
            </a:r>
            <a:r>
              <a:rPr lang="en-US" dirty="0">
                <a:solidFill>
                  <a:srgbClr val="6F42C1"/>
                </a:solidFill>
              </a:rPr>
              <a:t>save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E36209"/>
                </a:solidFill>
              </a:rPr>
              <a:t>force_insert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force_update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E36209"/>
                </a:solidFill>
              </a:rPr>
              <a:t>using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update_fields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485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5290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223" y="1625608"/>
            <a:ext cx="3988111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560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0223" y="4466845"/>
            <a:ext cx="3988111" cy="88290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700" err="1"/>
              <a:t>한글과컴퓨터학원</a:t>
            </a:r>
            <a:endParaRPr lang="en-US" altLang="ko-KR" sz="1700"/>
          </a:p>
          <a:p>
            <a:pPr>
              <a:lnSpc>
                <a:spcPct val="104000"/>
              </a:lnSpc>
            </a:pPr>
            <a:r>
              <a:rPr lang="ko-KR" altLang="en-US" sz="170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3666" y="2618603"/>
            <a:ext cx="5731624" cy="1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3435626" y="4128355"/>
            <a:ext cx="5320748" cy="5870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6F42C1"/>
                </a:solidFill>
              </a:rPr>
              <a:t>path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'post/'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views.PostAdd.</a:t>
            </a:r>
            <a:r>
              <a:rPr lang="en-US" dirty="0" err="1">
                <a:solidFill>
                  <a:srgbClr val="6F42C1"/>
                </a:solidFill>
              </a:rPr>
              <a:t>as_view</a:t>
            </a:r>
            <a:r>
              <a:rPr lang="en-US" dirty="0">
                <a:solidFill>
                  <a:srgbClr val="000000"/>
                </a:solidFill>
              </a:rPr>
              <a:t>(), </a:t>
            </a:r>
            <a:r>
              <a:rPr lang="en-US" dirty="0">
                <a:solidFill>
                  <a:srgbClr val="E36209"/>
                </a:solidFill>
              </a:rPr>
              <a:t>name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32F62"/>
                </a:solidFill>
              </a:rPr>
              <a:t>'post'</a:t>
            </a:r>
            <a:r>
              <a:rPr lang="en-US" dirty="0">
                <a:solidFill>
                  <a:srgbClr val="000000"/>
                </a:solidFill>
              </a:rPr>
              <a:t>),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664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214282" y="3411178"/>
            <a:ext cx="7763436" cy="20214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class </a:t>
            </a:r>
            <a:r>
              <a:rPr lang="en-US" dirty="0" err="1">
                <a:solidFill>
                  <a:srgbClr val="6F42C1"/>
                </a:solidFill>
              </a:rPr>
              <a:t>PostAdd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CreateView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model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00"/>
                </a:solidFill>
              </a:rPr>
              <a:t>Post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template_name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32F62"/>
                </a:solidFill>
              </a:rPr>
              <a:t>'blog/</a:t>
            </a:r>
            <a:r>
              <a:rPr lang="en-US" dirty="0" err="1">
                <a:solidFill>
                  <a:srgbClr val="032F62"/>
                </a:solidFill>
              </a:rPr>
              <a:t>post_write.html</a:t>
            </a:r>
            <a:r>
              <a:rPr lang="en-US" dirty="0">
                <a:solidFill>
                  <a:srgbClr val="032F62"/>
                </a:solidFill>
              </a:rPr>
              <a:t>'</a:t>
            </a:r>
            <a:br>
              <a:rPr lang="en-US" dirty="0">
                <a:solidFill>
                  <a:srgbClr val="032F62"/>
                </a:solidFill>
              </a:rPr>
            </a:br>
            <a:r>
              <a:rPr lang="en-US" dirty="0">
                <a:solidFill>
                  <a:srgbClr val="032F62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fields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>
                <a:solidFill>
                  <a:srgbClr val="032F62"/>
                </a:solidFill>
              </a:rPr>
              <a:t>'title'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32F62"/>
                </a:solidFill>
              </a:rPr>
              <a:t>'content'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32F62"/>
                </a:solidFill>
              </a:rPr>
              <a:t>'description'</a:t>
            </a:r>
            <a:r>
              <a:rPr lang="en-US" dirty="0">
                <a:solidFill>
                  <a:srgbClr val="000000"/>
                </a:solidFill>
              </a:rPr>
              <a:t>]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D73A49"/>
                </a:solidFill>
              </a:rPr>
              <a:t>def </a:t>
            </a:r>
            <a:r>
              <a:rPr lang="en-US" dirty="0" err="1">
                <a:solidFill>
                  <a:srgbClr val="6F42C1"/>
                </a:solidFill>
              </a:rPr>
              <a:t>get_success_url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return </a:t>
            </a:r>
            <a:r>
              <a:rPr lang="en-US" dirty="0">
                <a:solidFill>
                  <a:srgbClr val="6F42C1"/>
                </a:solidFill>
              </a:rPr>
              <a:t>reverse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</a:t>
            </a:r>
            <a:r>
              <a:rPr lang="en-US" dirty="0" err="1">
                <a:solidFill>
                  <a:srgbClr val="032F62"/>
                </a:solidFill>
              </a:rPr>
              <a:t>blog:post_detail</a:t>
            </a:r>
            <a:r>
              <a:rPr lang="en-US" dirty="0">
                <a:solidFill>
                  <a:srgbClr val="032F62"/>
                </a:solidFill>
              </a:rPr>
              <a:t>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032F62"/>
                </a:solidFill>
              </a:rPr>
              <a:t>'slug'</a:t>
            </a:r>
            <a:r>
              <a:rPr lang="en-US" dirty="0">
                <a:solidFill>
                  <a:srgbClr val="D73A49"/>
                </a:solidFill>
              </a:rPr>
              <a:t>: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.object.slug</a:t>
            </a:r>
            <a:r>
              <a:rPr lang="en-US" dirty="0">
                <a:solidFill>
                  <a:srgbClr val="000000"/>
                </a:solidFill>
              </a:rPr>
              <a:t>})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201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사용자 지정 1">
      <a:majorFont>
        <a:latin typeface="AppleSDGothicNeoH00"/>
        <a:ea typeface="AppleSDGothicNeoH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5033</TotalTime>
  <Words>2482</Words>
  <Application>Microsoft Office PowerPoint</Application>
  <PresentationFormat>와이드스크린</PresentationFormat>
  <Paragraphs>285</Paragraphs>
  <Slides>70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MadridVTI</vt:lpstr>
      <vt:lpstr>웹 프로그래밍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실습1</vt:lpstr>
      <vt:lpstr>실습1</vt:lpstr>
      <vt:lpstr>실습1</vt:lpstr>
      <vt:lpstr>실습1</vt:lpstr>
      <vt:lpstr>실습1</vt:lpstr>
      <vt:lpstr>실습1</vt:lpstr>
      <vt:lpstr>실습2</vt:lpstr>
      <vt:lpstr>세션</vt:lpstr>
      <vt:lpstr>세션</vt:lpstr>
      <vt:lpstr>세션</vt:lpstr>
      <vt:lpstr>세션</vt:lpstr>
      <vt:lpstr>세션</vt:lpstr>
      <vt:lpstr>세션</vt:lpstr>
      <vt:lpstr>세션</vt:lpstr>
      <vt:lpstr>세션</vt:lpstr>
      <vt:lpstr>blog</vt:lpstr>
      <vt:lpstr>blog</vt:lpstr>
      <vt:lpstr>blog</vt:lpstr>
      <vt:lpstr>실습3</vt:lpstr>
      <vt:lpstr>실습3</vt:lpstr>
      <vt:lpstr>자바스크립트</vt:lpstr>
      <vt:lpstr>자바스크립트</vt:lpstr>
      <vt:lpstr>자바스크립트</vt:lpstr>
      <vt:lpstr>자바스크립트</vt:lpstr>
      <vt:lpstr>자바스크립트</vt:lpstr>
      <vt:lpstr>자바스크립트</vt:lpstr>
      <vt:lpstr>자바스크립트</vt:lpstr>
      <vt:lpstr>자바스크립트</vt:lpstr>
      <vt:lpstr>자바스크립트</vt:lpstr>
      <vt:lpstr>자바스크립트</vt:lpstr>
      <vt:lpstr>자바스크립트</vt:lpstr>
      <vt:lpstr>자바스크립트</vt:lpstr>
      <vt:lpstr>자바스크립트</vt:lpstr>
      <vt:lpstr>blog</vt:lpstr>
      <vt:lpstr>blog</vt:lpstr>
      <vt:lpstr>blog</vt:lpstr>
      <vt:lpstr>blog</vt:lpstr>
      <vt:lpstr>blog</vt:lpstr>
      <vt:lpstr>자바스크립트</vt:lpstr>
      <vt:lpstr>자바스크립트</vt:lpstr>
      <vt:lpstr>실습4</vt:lpstr>
      <vt:lpstr>실습4</vt:lpstr>
      <vt:lpstr>실습4</vt:lpstr>
      <vt:lpstr>실습4</vt:lpstr>
      <vt:lpstr>실습4</vt:lpstr>
      <vt:lpstr>실습4</vt:lpstr>
      <vt:lpstr>실습4</vt:lpstr>
      <vt:lpstr>실습4</vt:lpstr>
      <vt:lpstr>실습4</vt:lpstr>
      <vt:lpstr>실습4</vt:lpstr>
      <vt:lpstr>실습4</vt:lpstr>
      <vt:lpstr>Goodbye World!</vt:lpstr>
      <vt:lpstr>웹 프로그래밍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</dc:title>
  <dc:creator>이서현</dc:creator>
  <cp:lastModifiedBy>이서현</cp:lastModifiedBy>
  <cp:revision>7</cp:revision>
  <dcterms:created xsi:type="dcterms:W3CDTF">2022-07-11T08:11:42Z</dcterms:created>
  <dcterms:modified xsi:type="dcterms:W3CDTF">2022-08-14T01:08:12Z</dcterms:modified>
</cp:coreProperties>
</file>